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373" r:id="rId7"/>
    <p:sldId id="258" r:id="rId8"/>
    <p:sldId id="368" r:id="rId9"/>
    <p:sldId id="369" r:id="rId10"/>
    <p:sldId id="370" r:id="rId11"/>
    <p:sldId id="371" r:id="rId12"/>
    <p:sldId id="372" r:id="rId13"/>
    <p:sldId id="302" r:id="rId14"/>
    <p:sldId id="374" r:id="rId15"/>
    <p:sldId id="375" r:id="rId16"/>
    <p:sldId id="376" r:id="rId17"/>
    <p:sldId id="322" r:id="rId18"/>
    <p:sldId id="323" r:id="rId19"/>
    <p:sldId id="288" r:id="rId20"/>
    <p:sldId id="289" r:id="rId21"/>
    <p:sldId id="378" r:id="rId22"/>
    <p:sldId id="296" r:id="rId23"/>
    <p:sldId id="382" r:id="rId24"/>
    <p:sldId id="383" r:id="rId25"/>
    <p:sldId id="272" r:id="rId26"/>
    <p:sldId id="3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9F5B9-6C9D-4897-8126-E87BB658BDCD}" v="365" dt="2023-02-20T19:44:18.416"/>
    <p1510:client id="{70AC5FED-A0FF-4388-A635-C337ACE97389}" v="18" dt="2023-03-13T15:19:54.779"/>
    <p1510:client id="{A1C5E27F-5AC2-4AC5-BCDD-3F5181DB5F6B}" v="35" dt="2023-02-20T19:14:45.332"/>
    <p1510:client id="{BDFE11F6-ED5F-448E-A718-E6423994E79A}" v="184" dt="2023-02-16T18:15:38.062"/>
    <p1510:client id="{D137B8C5-6FF9-43CE-BEA2-C59C9CF741D5}" v="25" dt="2023-02-20T00:04:59.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60"/>
  </p:normalViewPr>
  <p:slideViewPr>
    <p:cSldViewPr snapToGrid="0">
      <p:cViewPr varScale="1">
        <p:scale>
          <a:sx n="93" d="100"/>
          <a:sy n="93" d="100"/>
        </p:scale>
        <p:origin x="216"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ik, Sophia A" userId="S::sophia.wasik@uth.tmc.edu::507ca3bb-0ddd-48ed-8f81-d762d1fc00ab" providerId="AD" clId="Web-{A1C5E27F-5AC2-4AC5-BCDD-3F5181DB5F6B}"/>
    <pc:docChg chg="modSld">
      <pc:chgData name="Wasik, Sophia A" userId="S::sophia.wasik@uth.tmc.edu::507ca3bb-0ddd-48ed-8f81-d762d1fc00ab" providerId="AD" clId="Web-{A1C5E27F-5AC2-4AC5-BCDD-3F5181DB5F6B}" dt="2023-02-20T19:14:45.332" v="34" actId="1076"/>
      <pc:docMkLst>
        <pc:docMk/>
      </pc:docMkLst>
      <pc:sldChg chg="modSp">
        <pc:chgData name="Wasik, Sophia A" userId="S::sophia.wasik@uth.tmc.edu::507ca3bb-0ddd-48ed-8f81-d762d1fc00ab" providerId="AD" clId="Web-{A1C5E27F-5AC2-4AC5-BCDD-3F5181DB5F6B}" dt="2023-02-20T19:14:45.332" v="34" actId="1076"/>
        <pc:sldMkLst>
          <pc:docMk/>
          <pc:sldMk cId="3090613755" sldId="289"/>
        </pc:sldMkLst>
        <pc:picChg chg="mod">
          <ac:chgData name="Wasik, Sophia A" userId="S::sophia.wasik@uth.tmc.edu::507ca3bb-0ddd-48ed-8f81-d762d1fc00ab" providerId="AD" clId="Web-{A1C5E27F-5AC2-4AC5-BCDD-3F5181DB5F6B}" dt="2023-02-20T19:14:45.332" v="34" actId="1076"/>
          <ac:picMkLst>
            <pc:docMk/>
            <pc:sldMk cId="3090613755" sldId="289"/>
            <ac:picMk id="34820" creationId="{00000000-0000-0000-0000-000000000000}"/>
          </ac:picMkLst>
        </pc:picChg>
      </pc:sldChg>
      <pc:sldChg chg="modSp">
        <pc:chgData name="Wasik, Sophia A" userId="S::sophia.wasik@uth.tmc.edu::507ca3bb-0ddd-48ed-8f81-d762d1fc00ab" providerId="AD" clId="Web-{A1C5E27F-5AC2-4AC5-BCDD-3F5181DB5F6B}" dt="2023-02-20T19:14:24.347" v="33" actId="14100"/>
        <pc:sldMkLst>
          <pc:docMk/>
          <pc:sldMk cId="3880808197" sldId="374"/>
        </pc:sldMkLst>
        <pc:spChg chg="mod">
          <ac:chgData name="Wasik, Sophia A" userId="S::sophia.wasik@uth.tmc.edu::507ca3bb-0ddd-48ed-8f81-d762d1fc00ab" providerId="AD" clId="Web-{A1C5E27F-5AC2-4AC5-BCDD-3F5181DB5F6B}" dt="2023-02-20T19:13:51.189" v="0" actId="1076"/>
          <ac:spMkLst>
            <pc:docMk/>
            <pc:sldMk cId="3880808197" sldId="374"/>
            <ac:spMk id="6" creationId="{93890634-AE2F-E118-88F0-A9DA383DEF3A}"/>
          </ac:spMkLst>
        </pc:spChg>
        <pc:spChg chg="mod">
          <ac:chgData name="Wasik, Sophia A" userId="S::sophia.wasik@uth.tmc.edu::507ca3bb-0ddd-48ed-8f81-d762d1fc00ab" providerId="AD" clId="Web-{A1C5E27F-5AC2-4AC5-BCDD-3F5181DB5F6B}" dt="2023-02-20T19:13:51.205" v="1" actId="1076"/>
          <ac:spMkLst>
            <pc:docMk/>
            <pc:sldMk cId="3880808197" sldId="374"/>
            <ac:spMk id="7" creationId="{B530007A-9B2C-06FD-FFE6-1C9182BD564D}"/>
          </ac:spMkLst>
        </pc:spChg>
        <pc:spChg chg="mod">
          <ac:chgData name="Wasik, Sophia A" userId="S::sophia.wasik@uth.tmc.edu::507ca3bb-0ddd-48ed-8f81-d762d1fc00ab" providerId="AD" clId="Web-{A1C5E27F-5AC2-4AC5-BCDD-3F5181DB5F6B}" dt="2023-02-20T19:13:51.205" v="2" actId="1076"/>
          <ac:spMkLst>
            <pc:docMk/>
            <pc:sldMk cId="3880808197" sldId="374"/>
            <ac:spMk id="8" creationId="{4680E0E8-256A-8179-5DF8-C6D75A03E486}"/>
          </ac:spMkLst>
        </pc:spChg>
        <pc:spChg chg="mod">
          <ac:chgData name="Wasik, Sophia A" userId="S::sophia.wasik@uth.tmc.edu::507ca3bb-0ddd-48ed-8f81-d762d1fc00ab" providerId="AD" clId="Web-{A1C5E27F-5AC2-4AC5-BCDD-3F5181DB5F6B}" dt="2023-02-20T19:13:51.221" v="3" actId="1076"/>
          <ac:spMkLst>
            <pc:docMk/>
            <pc:sldMk cId="3880808197" sldId="374"/>
            <ac:spMk id="10" creationId="{B184358C-5A76-DC66-465D-21F42EC6B2B0}"/>
          </ac:spMkLst>
        </pc:spChg>
        <pc:spChg chg="mod">
          <ac:chgData name="Wasik, Sophia A" userId="S::sophia.wasik@uth.tmc.edu::507ca3bb-0ddd-48ed-8f81-d762d1fc00ab" providerId="AD" clId="Web-{A1C5E27F-5AC2-4AC5-BCDD-3F5181DB5F6B}" dt="2023-02-20T19:13:51.236" v="4" actId="1076"/>
          <ac:spMkLst>
            <pc:docMk/>
            <pc:sldMk cId="3880808197" sldId="374"/>
            <ac:spMk id="11" creationId="{841E36E1-4BA5-63AC-1E41-63BA62F97DE8}"/>
          </ac:spMkLst>
        </pc:spChg>
        <pc:spChg chg="mod">
          <ac:chgData name="Wasik, Sophia A" userId="S::sophia.wasik@uth.tmc.edu::507ca3bb-0ddd-48ed-8f81-d762d1fc00ab" providerId="AD" clId="Web-{A1C5E27F-5AC2-4AC5-BCDD-3F5181DB5F6B}" dt="2023-02-20T19:13:51.252" v="5" actId="1076"/>
          <ac:spMkLst>
            <pc:docMk/>
            <pc:sldMk cId="3880808197" sldId="374"/>
            <ac:spMk id="12" creationId="{19596F02-BFCB-8386-834D-B9143AF22971}"/>
          </ac:spMkLst>
        </pc:spChg>
        <pc:spChg chg="mod">
          <ac:chgData name="Wasik, Sophia A" userId="S::sophia.wasik@uth.tmc.edu::507ca3bb-0ddd-48ed-8f81-d762d1fc00ab" providerId="AD" clId="Web-{A1C5E27F-5AC2-4AC5-BCDD-3F5181DB5F6B}" dt="2023-02-20T19:13:51.267" v="6" actId="1076"/>
          <ac:spMkLst>
            <pc:docMk/>
            <pc:sldMk cId="3880808197" sldId="374"/>
            <ac:spMk id="13" creationId="{F6E0403D-B355-6EF0-83C2-D3594DA69DC6}"/>
          </ac:spMkLst>
        </pc:spChg>
        <pc:spChg chg="mod">
          <ac:chgData name="Wasik, Sophia A" userId="S::sophia.wasik@uth.tmc.edu::507ca3bb-0ddd-48ed-8f81-d762d1fc00ab" providerId="AD" clId="Web-{A1C5E27F-5AC2-4AC5-BCDD-3F5181DB5F6B}" dt="2023-02-20T19:13:51.283" v="7" actId="1076"/>
          <ac:spMkLst>
            <pc:docMk/>
            <pc:sldMk cId="3880808197" sldId="374"/>
            <ac:spMk id="15" creationId="{D9CA3B6D-ACB9-DDE6-D431-D623C6CE22EB}"/>
          </ac:spMkLst>
        </pc:spChg>
        <pc:spChg chg="mod">
          <ac:chgData name="Wasik, Sophia A" userId="S::sophia.wasik@uth.tmc.edu::507ca3bb-0ddd-48ed-8f81-d762d1fc00ab" providerId="AD" clId="Web-{A1C5E27F-5AC2-4AC5-BCDD-3F5181DB5F6B}" dt="2023-02-20T19:13:51.299" v="9" actId="1076"/>
          <ac:spMkLst>
            <pc:docMk/>
            <pc:sldMk cId="3880808197" sldId="374"/>
            <ac:spMk id="18" creationId="{FC57EB39-5751-F3A6-52B0-A9A0420FF6E7}"/>
          </ac:spMkLst>
        </pc:spChg>
        <pc:spChg chg="mod">
          <ac:chgData name="Wasik, Sophia A" userId="S::sophia.wasik@uth.tmc.edu::507ca3bb-0ddd-48ed-8f81-d762d1fc00ab" providerId="AD" clId="Web-{A1C5E27F-5AC2-4AC5-BCDD-3F5181DB5F6B}" dt="2023-02-20T19:13:51.314" v="10" actId="1076"/>
          <ac:spMkLst>
            <pc:docMk/>
            <pc:sldMk cId="3880808197" sldId="374"/>
            <ac:spMk id="19" creationId="{6889F0B6-E069-4B2D-70CF-D93F97188EBF}"/>
          </ac:spMkLst>
        </pc:spChg>
        <pc:spChg chg="mod">
          <ac:chgData name="Wasik, Sophia A" userId="S::sophia.wasik@uth.tmc.edu::507ca3bb-0ddd-48ed-8f81-d762d1fc00ab" providerId="AD" clId="Web-{A1C5E27F-5AC2-4AC5-BCDD-3F5181DB5F6B}" dt="2023-02-20T19:13:51.330" v="11" actId="1076"/>
          <ac:spMkLst>
            <pc:docMk/>
            <pc:sldMk cId="3880808197" sldId="374"/>
            <ac:spMk id="20" creationId="{6A445774-983E-F7C9-7FB3-CAD65491F815}"/>
          </ac:spMkLst>
        </pc:spChg>
        <pc:spChg chg="mod">
          <ac:chgData name="Wasik, Sophia A" userId="S::sophia.wasik@uth.tmc.edu::507ca3bb-0ddd-48ed-8f81-d762d1fc00ab" providerId="AD" clId="Web-{A1C5E27F-5AC2-4AC5-BCDD-3F5181DB5F6B}" dt="2023-02-20T19:13:53.299" v="27" actId="1076"/>
          <ac:spMkLst>
            <pc:docMk/>
            <pc:sldMk cId="3880808197" sldId="374"/>
            <ac:spMk id="24" creationId="{B2DD069C-3987-33F8-CE1A-7FF34A961C90}"/>
          </ac:spMkLst>
        </pc:spChg>
        <pc:spChg chg="mod">
          <ac:chgData name="Wasik, Sophia A" userId="S::sophia.wasik@uth.tmc.edu::507ca3bb-0ddd-48ed-8f81-d762d1fc00ab" providerId="AD" clId="Web-{A1C5E27F-5AC2-4AC5-BCDD-3F5181DB5F6B}" dt="2023-02-20T19:13:51.346" v="13" actId="1076"/>
          <ac:spMkLst>
            <pc:docMk/>
            <pc:sldMk cId="3880808197" sldId="374"/>
            <ac:spMk id="25" creationId="{8D5A6D4B-98D5-47FD-A795-A8F044AD53BF}"/>
          </ac:spMkLst>
        </pc:spChg>
        <pc:spChg chg="mod">
          <ac:chgData name="Wasik, Sophia A" userId="S::sophia.wasik@uth.tmc.edu::507ca3bb-0ddd-48ed-8f81-d762d1fc00ab" providerId="AD" clId="Web-{A1C5E27F-5AC2-4AC5-BCDD-3F5181DB5F6B}" dt="2023-02-20T19:13:51.361" v="14" actId="1076"/>
          <ac:spMkLst>
            <pc:docMk/>
            <pc:sldMk cId="3880808197" sldId="374"/>
            <ac:spMk id="26" creationId="{586195D3-C006-4FF4-9AB4-88BC2D8891BC}"/>
          </ac:spMkLst>
        </pc:spChg>
        <pc:spChg chg="mod">
          <ac:chgData name="Wasik, Sophia A" userId="S::sophia.wasik@uth.tmc.edu::507ca3bb-0ddd-48ed-8f81-d762d1fc00ab" providerId="AD" clId="Web-{A1C5E27F-5AC2-4AC5-BCDD-3F5181DB5F6B}" dt="2023-02-20T19:13:51.377" v="15" actId="1076"/>
          <ac:spMkLst>
            <pc:docMk/>
            <pc:sldMk cId="3880808197" sldId="374"/>
            <ac:spMk id="27" creationId="{4ED3A232-DA50-4FB5-B1D2-08373E97952B}"/>
          </ac:spMkLst>
        </pc:spChg>
        <pc:spChg chg="mod">
          <ac:chgData name="Wasik, Sophia A" userId="S::sophia.wasik@uth.tmc.edu::507ca3bb-0ddd-48ed-8f81-d762d1fc00ab" providerId="AD" clId="Web-{A1C5E27F-5AC2-4AC5-BCDD-3F5181DB5F6B}" dt="2023-02-20T19:13:51.392" v="16" actId="1076"/>
          <ac:spMkLst>
            <pc:docMk/>
            <pc:sldMk cId="3880808197" sldId="374"/>
            <ac:spMk id="28" creationId="{F7C2327B-429B-4B62-8942-CB26611A2D51}"/>
          </ac:spMkLst>
        </pc:spChg>
        <pc:spChg chg="mod">
          <ac:chgData name="Wasik, Sophia A" userId="S::sophia.wasik@uth.tmc.edu::507ca3bb-0ddd-48ed-8f81-d762d1fc00ab" providerId="AD" clId="Web-{A1C5E27F-5AC2-4AC5-BCDD-3F5181DB5F6B}" dt="2023-02-20T19:13:51.408" v="17" actId="1076"/>
          <ac:spMkLst>
            <pc:docMk/>
            <pc:sldMk cId="3880808197" sldId="374"/>
            <ac:spMk id="29" creationId="{316C85FF-B710-4874-9904-7CA599C8D0E8}"/>
          </ac:spMkLst>
        </pc:spChg>
        <pc:spChg chg="mod">
          <ac:chgData name="Wasik, Sophia A" userId="S::sophia.wasik@uth.tmc.edu::507ca3bb-0ddd-48ed-8f81-d762d1fc00ab" providerId="AD" clId="Web-{A1C5E27F-5AC2-4AC5-BCDD-3F5181DB5F6B}" dt="2023-02-20T19:13:51.424" v="18" actId="1076"/>
          <ac:spMkLst>
            <pc:docMk/>
            <pc:sldMk cId="3880808197" sldId="374"/>
            <ac:spMk id="30" creationId="{D9A111D0-438C-47D2-9010-A0CEB1796337}"/>
          </ac:spMkLst>
        </pc:spChg>
        <pc:spChg chg="mod">
          <ac:chgData name="Wasik, Sophia A" userId="S::sophia.wasik@uth.tmc.edu::507ca3bb-0ddd-48ed-8f81-d762d1fc00ab" providerId="AD" clId="Web-{A1C5E27F-5AC2-4AC5-BCDD-3F5181DB5F6B}" dt="2023-02-20T19:13:51.424" v="19" actId="1076"/>
          <ac:spMkLst>
            <pc:docMk/>
            <pc:sldMk cId="3880808197" sldId="374"/>
            <ac:spMk id="31" creationId="{E97DBC94-1102-4C02-901D-B2970DA1DD9F}"/>
          </ac:spMkLst>
        </pc:spChg>
        <pc:spChg chg="mod">
          <ac:chgData name="Wasik, Sophia A" userId="S::sophia.wasik@uth.tmc.edu::507ca3bb-0ddd-48ed-8f81-d762d1fc00ab" providerId="AD" clId="Web-{A1C5E27F-5AC2-4AC5-BCDD-3F5181DB5F6B}" dt="2023-02-20T19:13:51.439" v="20" actId="1076"/>
          <ac:spMkLst>
            <pc:docMk/>
            <pc:sldMk cId="3880808197" sldId="374"/>
            <ac:spMk id="32" creationId="{280CB776-5844-4A2F-85BB-CACAFB5B487B}"/>
          </ac:spMkLst>
        </pc:spChg>
        <pc:spChg chg="mod">
          <ac:chgData name="Wasik, Sophia A" userId="S::sophia.wasik@uth.tmc.edu::507ca3bb-0ddd-48ed-8f81-d762d1fc00ab" providerId="AD" clId="Web-{A1C5E27F-5AC2-4AC5-BCDD-3F5181DB5F6B}" dt="2023-02-20T19:13:51.455" v="21" actId="1076"/>
          <ac:spMkLst>
            <pc:docMk/>
            <pc:sldMk cId="3880808197" sldId="374"/>
            <ac:spMk id="33" creationId="{48C76659-8D6B-4736-B19A-5C049680C837}"/>
          </ac:spMkLst>
        </pc:spChg>
        <pc:spChg chg="mod">
          <ac:chgData name="Wasik, Sophia A" userId="S::sophia.wasik@uth.tmc.edu::507ca3bb-0ddd-48ed-8f81-d762d1fc00ab" providerId="AD" clId="Web-{A1C5E27F-5AC2-4AC5-BCDD-3F5181DB5F6B}" dt="2023-02-20T19:13:51.471" v="22" actId="1076"/>
          <ac:spMkLst>
            <pc:docMk/>
            <pc:sldMk cId="3880808197" sldId="374"/>
            <ac:spMk id="34" creationId="{D9F61EB5-22D8-42B4-BDA1-0D86C541FD5C}"/>
          </ac:spMkLst>
        </pc:spChg>
        <pc:spChg chg="mod">
          <ac:chgData name="Wasik, Sophia A" userId="S::sophia.wasik@uth.tmc.edu::507ca3bb-0ddd-48ed-8f81-d762d1fc00ab" providerId="AD" clId="Web-{A1C5E27F-5AC2-4AC5-BCDD-3F5181DB5F6B}" dt="2023-02-20T19:13:51.486" v="23" actId="1076"/>
          <ac:spMkLst>
            <pc:docMk/>
            <pc:sldMk cId="3880808197" sldId="374"/>
            <ac:spMk id="35" creationId="{3FD45AE2-BFD8-4FF9-8EFB-6157D0A25336}"/>
          </ac:spMkLst>
        </pc:spChg>
        <pc:spChg chg="mod">
          <ac:chgData name="Wasik, Sophia A" userId="S::sophia.wasik@uth.tmc.edu::507ca3bb-0ddd-48ed-8f81-d762d1fc00ab" providerId="AD" clId="Web-{A1C5E27F-5AC2-4AC5-BCDD-3F5181DB5F6B}" dt="2023-02-20T19:13:51.502" v="24" actId="1076"/>
          <ac:spMkLst>
            <pc:docMk/>
            <pc:sldMk cId="3880808197" sldId="374"/>
            <ac:spMk id="36" creationId="{8C59D51F-86A4-422A-B9FB-FC84617A1987}"/>
          </ac:spMkLst>
        </pc:spChg>
        <pc:spChg chg="mod">
          <ac:chgData name="Wasik, Sophia A" userId="S::sophia.wasik@uth.tmc.edu::507ca3bb-0ddd-48ed-8f81-d762d1fc00ab" providerId="AD" clId="Web-{A1C5E27F-5AC2-4AC5-BCDD-3F5181DB5F6B}" dt="2023-02-20T19:13:51.517" v="25" actId="1076"/>
          <ac:spMkLst>
            <pc:docMk/>
            <pc:sldMk cId="3880808197" sldId="374"/>
            <ac:spMk id="37" creationId="{84C2CFB9-70A4-4678-B498-34C744EDC13A}"/>
          </ac:spMkLst>
        </pc:spChg>
        <pc:spChg chg="mod">
          <ac:chgData name="Wasik, Sophia A" userId="S::sophia.wasik@uth.tmc.edu::507ca3bb-0ddd-48ed-8f81-d762d1fc00ab" providerId="AD" clId="Web-{A1C5E27F-5AC2-4AC5-BCDD-3F5181DB5F6B}" dt="2023-02-20T19:13:51.533" v="26" actId="1076"/>
          <ac:spMkLst>
            <pc:docMk/>
            <pc:sldMk cId="3880808197" sldId="374"/>
            <ac:spMk id="38" creationId="{D534EA6A-BB35-4079-BE47-20325981A8AE}"/>
          </ac:spMkLst>
        </pc:spChg>
        <pc:grpChg chg="mod">
          <ac:chgData name="Wasik, Sophia A" userId="S::sophia.wasik@uth.tmc.edu::507ca3bb-0ddd-48ed-8f81-d762d1fc00ab" providerId="AD" clId="Web-{A1C5E27F-5AC2-4AC5-BCDD-3F5181DB5F6B}" dt="2023-02-20T19:13:51.346" v="12" actId="1076"/>
          <ac:grpSpMkLst>
            <pc:docMk/>
            <pc:sldMk cId="3880808197" sldId="374"/>
            <ac:grpSpMk id="21" creationId="{4530682A-BC5A-585B-0D67-7B3D77E80C32}"/>
          </ac:grpSpMkLst>
        </pc:grpChg>
        <pc:cxnChg chg="mod">
          <ac:chgData name="Wasik, Sophia A" userId="S::sophia.wasik@uth.tmc.edu::507ca3bb-0ddd-48ed-8f81-d762d1fc00ab" providerId="AD" clId="Web-{A1C5E27F-5AC2-4AC5-BCDD-3F5181DB5F6B}" dt="2023-02-20T19:14:24.347" v="33" actId="14100"/>
          <ac:cxnSpMkLst>
            <pc:docMk/>
            <pc:sldMk cId="3880808197" sldId="374"/>
            <ac:cxnSpMk id="9" creationId="{E410426D-7F2D-0828-40A2-38B12C1C026A}"/>
          </ac:cxnSpMkLst>
        </pc:cxnChg>
        <pc:cxnChg chg="mod">
          <ac:chgData name="Wasik, Sophia A" userId="S::sophia.wasik@uth.tmc.edu::507ca3bb-0ddd-48ed-8f81-d762d1fc00ab" providerId="AD" clId="Web-{A1C5E27F-5AC2-4AC5-BCDD-3F5181DB5F6B}" dt="2023-02-20T19:14:18.143" v="32" actId="14100"/>
          <ac:cxnSpMkLst>
            <pc:docMk/>
            <pc:sldMk cId="3880808197" sldId="374"/>
            <ac:cxnSpMk id="16" creationId="{12DE748F-2ACB-B7B4-4D81-B9CAF1D0E1F6}"/>
          </ac:cxnSpMkLst>
        </pc:cxnChg>
        <pc:cxnChg chg="mod">
          <ac:chgData name="Wasik, Sophia A" userId="S::sophia.wasik@uth.tmc.edu::507ca3bb-0ddd-48ed-8f81-d762d1fc00ab" providerId="AD" clId="Web-{A1C5E27F-5AC2-4AC5-BCDD-3F5181DB5F6B}" dt="2023-02-20T19:13:51.299" v="8" actId="1076"/>
          <ac:cxnSpMkLst>
            <pc:docMk/>
            <pc:sldMk cId="3880808197" sldId="374"/>
            <ac:cxnSpMk id="17" creationId="{A126BC8B-030D-3DBC-36E0-398816DD747C}"/>
          </ac:cxnSpMkLst>
        </pc:cxnChg>
      </pc:sldChg>
    </pc:docChg>
  </pc:docChgLst>
  <pc:docChgLst>
    <pc:chgData name="Wasik, Sophia A" userId="S::sophia.wasik@uth.tmc.edu::507ca3bb-0ddd-48ed-8f81-d762d1fc00ab" providerId="AD" clId="Web-{59B9F5B9-6C9D-4897-8126-E87BB658BDCD}"/>
    <pc:docChg chg="addSld delSld modSld">
      <pc:chgData name="Wasik, Sophia A" userId="S::sophia.wasik@uth.tmc.edu::507ca3bb-0ddd-48ed-8f81-d762d1fc00ab" providerId="AD" clId="Web-{59B9F5B9-6C9D-4897-8126-E87BB658BDCD}" dt="2023-02-20T19:44:18.416" v="288" actId="1076"/>
      <pc:docMkLst>
        <pc:docMk/>
      </pc:docMkLst>
      <pc:sldChg chg="del">
        <pc:chgData name="Wasik, Sophia A" userId="S::sophia.wasik@uth.tmc.edu::507ca3bb-0ddd-48ed-8f81-d762d1fc00ab" providerId="AD" clId="Web-{59B9F5B9-6C9D-4897-8126-E87BB658BDCD}" dt="2023-02-20T19:40:35.674" v="221"/>
        <pc:sldMkLst>
          <pc:docMk/>
          <pc:sldMk cId="1431696983" sldId="379"/>
        </pc:sldMkLst>
      </pc:sldChg>
      <pc:sldChg chg="addSp delSp modSp add replId">
        <pc:chgData name="Wasik, Sophia A" userId="S::sophia.wasik@uth.tmc.edu::507ca3bb-0ddd-48ed-8f81-d762d1fc00ab" providerId="AD" clId="Web-{59B9F5B9-6C9D-4897-8126-E87BB658BDCD}" dt="2023-02-20T19:44:18.416" v="288" actId="1076"/>
        <pc:sldMkLst>
          <pc:docMk/>
          <pc:sldMk cId="3658382917" sldId="383"/>
        </pc:sldMkLst>
        <pc:spChg chg="del mod">
          <ac:chgData name="Wasik, Sophia A" userId="S::sophia.wasik@uth.tmc.edu::507ca3bb-0ddd-48ed-8f81-d762d1fc00ab" providerId="AD" clId="Web-{59B9F5B9-6C9D-4897-8126-E87BB658BDCD}" dt="2023-02-20T19:40:04.266" v="213"/>
          <ac:spMkLst>
            <pc:docMk/>
            <pc:sldMk cId="3658382917" sldId="383"/>
            <ac:spMk id="3" creationId="{2B59BE52-AF22-74D9-A680-8163393C1883}"/>
          </ac:spMkLst>
        </pc:spChg>
        <pc:spChg chg="add mod">
          <ac:chgData name="Wasik, Sophia A" userId="S::sophia.wasik@uth.tmc.edu::507ca3bb-0ddd-48ed-8f81-d762d1fc00ab" providerId="AD" clId="Web-{59B9F5B9-6C9D-4897-8126-E87BB658BDCD}" dt="2023-02-20T19:44:18.369" v="284" actId="1076"/>
          <ac:spMkLst>
            <pc:docMk/>
            <pc:sldMk cId="3658382917" sldId="383"/>
            <ac:spMk id="4" creationId="{37CA4232-7B6D-675B-EA0F-BD0F40640C90}"/>
          </ac:spMkLst>
        </pc:spChg>
        <pc:spChg chg="mod">
          <ac:chgData name="Wasik, Sophia A" userId="S::sophia.wasik@uth.tmc.edu::507ca3bb-0ddd-48ed-8f81-d762d1fc00ab" providerId="AD" clId="Web-{59B9F5B9-6C9D-4897-8126-E87BB658BDCD}" dt="2023-02-20T19:29:14.805" v="12" actId="20577"/>
          <ac:spMkLst>
            <pc:docMk/>
            <pc:sldMk cId="3658382917" sldId="383"/>
            <ac:spMk id="5" creationId="{BE4CCF6E-890E-B852-6A56-BA4A2E088140}"/>
          </ac:spMkLst>
        </pc:spChg>
        <pc:spChg chg="add mod">
          <ac:chgData name="Wasik, Sophia A" userId="S::sophia.wasik@uth.tmc.edu::507ca3bb-0ddd-48ed-8f81-d762d1fc00ab" providerId="AD" clId="Web-{59B9F5B9-6C9D-4897-8126-E87BB658BDCD}" dt="2023-02-20T19:44:18.385" v="285" actId="1076"/>
          <ac:spMkLst>
            <pc:docMk/>
            <pc:sldMk cId="3658382917" sldId="383"/>
            <ac:spMk id="7" creationId="{4D75DB24-A946-3339-A9FE-43461C90A1E2}"/>
          </ac:spMkLst>
        </pc:spChg>
        <pc:spChg chg="add mod">
          <ac:chgData name="Wasik, Sophia A" userId="S::sophia.wasik@uth.tmc.edu::507ca3bb-0ddd-48ed-8f81-d762d1fc00ab" providerId="AD" clId="Web-{59B9F5B9-6C9D-4897-8126-E87BB658BDCD}" dt="2023-02-20T19:44:18.401" v="286" actId="1076"/>
          <ac:spMkLst>
            <pc:docMk/>
            <pc:sldMk cId="3658382917" sldId="383"/>
            <ac:spMk id="9" creationId="{93AFB5EA-C082-2225-4E89-8CD488FFF0FE}"/>
          </ac:spMkLst>
        </pc:spChg>
        <pc:spChg chg="add mod">
          <ac:chgData name="Wasik, Sophia A" userId="S::sophia.wasik@uth.tmc.edu::507ca3bb-0ddd-48ed-8f81-d762d1fc00ab" providerId="AD" clId="Web-{59B9F5B9-6C9D-4897-8126-E87BB658BDCD}" dt="2023-02-20T19:44:18.401" v="287" actId="1076"/>
          <ac:spMkLst>
            <pc:docMk/>
            <pc:sldMk cId="3658382917" sldId="383"/>
            <ac:spMk id="11" creationId="{7DA3BDEF-7819-4E6E-D932-977CBD3F77B3}"/>
          </ac:spMkLst>
        </pc:spChg>
        <pc:spChg chg="add mod">
          <ac:chgData name="Wasik, Sophia A" userId="S::sophia.wasik@uth.tmc.edu::507ca3bb-0ddd-48ed-8f81-d762d1fc00ab" providerId="AD" clId="Web-{59B9F5B9-6C9D-4897-8126-E87BB658BDCD}" dt="2023-02-20T19:44:18.416" v="288" actId="1076"/>
          <ac:spMkLst>
            <pc:docMk/>
            <pc:sldMk cId="3658382917" sldId="383"/>
            <ac:spMk id="13" creationId="{03D6726A-BA2A-C685-DFFD-8A8E9560AFA2}"/>
          </ac:spMkLst>
        </pc:spChg>
        <pc:spChg chg="add mod">
          <ac:chgData name="Wasik, Sophia A" userId="S::sophia.wasik@uth.tmc.edu::507ca3bb-0ddd-48ed-8f81-d762d1fc00ab" providerId="AD" clId="Web-{59B9F5B9-6C9D-4897-8126-E87BB658BDCD}" dt="2023-02-20T19:39:51.594" v="206" actId="1076"/>
          <ac:spMkLst>
            <pc:docMk/>
            <pc:sldMk cId="3658382917" sldId="383"/>
            <ac:spMk id="14" creationId="{76F3441E-2FA0-8AF9-4049-1632181E9864}"/>
          </ac:spMkLst>
        </pc:spChg>
        <pc:spChg chg="add del mod">
          <ac:chgData name="Wasik, Sophia A" userId="S::sophia.wasik@uth.tmc.edu::507ca3bb-0ddd-48ed-8f81-d762d1fc00ab" providerId="AD" clId="Web-{59B9F5B9-6C9D-4897-8126-E87BB658BDCD}" dt="2023-02-20T19:40:06.016" v="214"/>
          <ac:spMkLst>
            <pc:docMk/>
            <pc:sldMk cId="3658382917" sldId="383"/>
            <ac:spMk id="16" creationId="{F25839B1-CDB6-6B5E-5860-D71FBA610C84}"/>
          </ac:spMkLst>
        </pc:spChg>
        <pc:spChg chg="add mod">
          <ac:chgData name="Wasik, Sophia A" userId="S::sophia.wasik@uth.tmc.edu::507ca3bb-0ddd-48ed-8f81-d762d1fc00ab" providerId="AD" clId="Web-{59B9F5B9-6C9D-4897-8126-E87BB658BDCD}" dt="2023-02-20T19:40:33.767" v="220" actId="1076"/>
          <ac:spMkLst>
            <pc:docMk/>
            <pc:sldMk cId="3658382917" sldId="383"/>
            <ac:spMk id="17" creationId="{1834D713-1C39-71ED-884A-962E1147D36F}"/>
          </ac:spMkLst>
        </pc:spChg>
      </pc:sldChg>
    </pc:docChg>
  </pc:docChgLst>
  <pc:docChgLst>
    <pc:chgData name="Burnett, Jason" userId="S::jason.burnett@uth.tmc.edu::33d6d9db-2ede-4743-aaeb-3de5be8f495d" providerId="AD" clId="Web-{70AC5FED-A0FF-4388-A635-C337ACE97389}"/>
    <pc:docChg chg="modSld">
      <pc:chgData name="Burnett, Jason" userId="S::jason.burnett@uth.tmc.edu::33d6d9db-2ede-4743-aaeb-3de5be8f495d" providerId="AD" clId="Web-{70AC5FED-A0FF-4388-A635-C337ACE97389}" dt="2023-03-13T15:19:54.779" v="10"/>
      <pc:docMkLst>
        <pc:docMk/>
      </pc:docMkLst>
      <pc:sldChg chg="addSp modSp">
        <pc:chgData name="Burnett, Jason" userId="S::jason.burnett@uth.tmc.edu::33d6d9db-2ede-4743-aaeb-3de5be8f495d" providerId="AD" clId="Web-{70AC5FED-A0FF-4388-A635-C337ACE97389}" dt="2023-03-13T15:19:54.779" v="10"/>
        <pc:sldMkLst>
          <pc:docMk/>
          <pc:sldMk cId="1230299615" sldId="322"/>
        </pc:sldMkLst>
        <pc:spChg chg="add mod">
          <ac:chgData name="Burnett, Jason" userId="S::jason.burnett@uth.tmc.edu::33d6d9db-2ede-4743-aaeb-3de5be8f495d" providerId="AD" clId="Web-{70AC5FED-A0FF-4388-A635-C337ACE97389}" dt="2023-03-13T15:19:12.997" v="5"/>
          <ac:spMkLst>
            <pc:docMk/>
            <pc:sldMk cId="1230299615" sldId="322"/>
            <ac:spMk id="4" creationId="{EF798B16-A0AE-957E-C177-041F103D78FD}"/>
          </ac:spMkLst>
        </pc:spChg>
        <pc:spChg chg="add mod">
          <ac:chgData name="Burnett, Jason" userId="S::jason.burnett@uth.tmc.edu::33d6d9db-2ede-4743-aaeb-3de5be8f495d" providerId="AD" clId="Web-{70AC5FED-A0FF-4388-A635-C337ACE97389}" dt="2023-03-13T15:19:54.779" v="10"/>
          <ac:spMkLst>
            <pc:docMk/>
            <pc:sldMk cId="1230299615" sldId="322"/>
            <ac:spMk id="9" creationId="{B51115FC-E867-35F4-FC8A-CE779D2A1630}"/>
          </ac:spMkLst>
        </pc:spChg>
      </pc:sldChg>
      <pc:sldChg chg="modSp">
        <pc:chgData name="Burnett, Jason" userId="S::jason.burnett@uth.tmc.edu::33d6d9db-2ede-4743-aaeb-3de5be8f495d" providerId="AD" clId="Web-{70AC5FED-A0FF-4388-A635-C337ACE97389}" dt="2023-03-13T15:17:20.152" v="2" actId="20577"/>
        <pc:sldMkLst>
          <pc:docMk/>
          <pc:sldMk cId="3880808197" sldId="374"/>
        </pc:sldMkLst>
        <pc:spChg chg="mod">
          <ac:chgData name="Burnett, Jason" userId="S::jason.burnett@uth.tmc.edu::33d6d9db-2ede-4743-aaeb-3de5be8f495d" providerId="AD" clId="Web-{70AC5FED-A0FF-4388-A635-C337ACE97389}" dt="2023-03-13T15:17:20.152" v="2" actId="20577"/>
          <ac:spMkLst>
            <pc:docMk/>
            <pc:sldMk cId="3880808197" sldId="374"/>
            <ac:spMk id="8" creationId="{4680E0E8-256A-8179-5DF8-C6D75A03E486}"/>
          </ac:spMkLst>
        </pc:spChg>
        <pc:spChg chg="mod">
          <ac:chgData name="Burnett, Jason" userId="S::jason.burnett@uth.tmc.edu::33d6d9db-2ede-4743-aaeb-3de5be8f495d" providerId="AD" clId="Web-{70AC5FED-A0FF-4388-A635-C337ACE97389}" dt="2023-03-13T15:17:15.433" v="1" actId="20577"/>
          <ac:spMkLst>
            <pc:docMk/>
            <pc:sldMk cId="3880808197" sldId="374"/>
            <ac:spMk id="24" creationId="{B2DD069C-3987-33F8-CE1A-7FF34A961C90}"/>
          </ac:spMkLst>
        </pc:spChg>
      </pc:sldChg>
    </pc:docChg>
  </pc:docChgLst>
  <pc:docChgLst>
    <pc:chgData name="Wasik, Sophia A" userId="S::sophia.wasik@uth.tmc.edu::507ca3bb-0ddd-48ed-8f81-d762d1fc00ab" providerId="AD" clId="Web-{D137B8C5-6FF9-43CE-BEA2-C59C9CF741D5}"/>
    <pc:docChg chg="addSld delSld modSld sldOrd">
      <pc:chgData name="Wasik, Sophia A" userId="S::sophia.wasik@uth.tmc.edu::507ca3bb-0ddd-48ed-8f81-d762d1fc00ab" providerId="AD" clId="Web-{D137B8C5-6FF9-43CE-BEA2-C59C9CF741D5}" dt="2023-02-20T00:04:59.636" v="25"/>
      <pc:docMkLst>
        <pc:docMk/>
      </pc:docMkLst>
      <pc:sldChg chg="ord">
        <pc:chgData name="Wasik, Sophia A" userId="S::sophia.wasik@uth.tmc.edu::507ca3bb-0ddd-48ed-8f81-d762d1fc00ab" providerId="AD" clId="Web-{D137B8C5-6FF9-43CE-BEA2-C59C9CF741D5}" dt="2023-02-20T00:03:57.322" v="19"/>
        <pc:sldMkLst>
          <pc:docMk/>
          <pc:sldMk cId="1534788327" sldId="296"/>
        </pc:sldMkLst>
      </pc:sldChg>
      <pc:sldChg chg="del">
        <pc:chgData name="Wasik, Sophia A" userId="S::sophia.wasik@uth.tmc.edu::507ca3bb-0ddd-48ed-8f81-d762d1fc00ab" providerId="AD" clId="Web-{D137B8C5-6FF9-43CE-BEA2-C59C9CF741D5}" dt="2023-02-20T00:04:59.636" v="25"/>
        <pc:sldMkLst>
          <pc:docMk/>
          <pc:sldMk cId="2516685450" sldId="380"/>
        </pc:sldMkLst>
      </pc:sldChg>
      <pc:sldChg chg="delSp modSp add del replId">
        <pc:chgData name="Wasik, Sophia A" userId="S::sophia.wasik@uth.tmc.edu::507ca3bb-0ddd-48ed-8f81-d762d1fc00ab" providerId="AD" clId="Web-{D137B8C5-6FF9-43CE-BEA2-C59C9CF741D5}" dt="2023-02-20T00:03:58.384" v="20"/>
        <pc:sldMkLst>
          <pc:docMk/>
          <pc:sldMk cId="2556196869" sldId="381"/>
        </pc:sldMkLst>
        <pc:spChg chg="mod">
          <ac:chgData name="Wasik, Sophia A" userId="S::sophia.wasik@uth.tmc.edu::507ca3bb-0ddd-48ed-8f81-d762d1fc00ab" providerId="AD" clId="Web-{D137B8C5-6FF9-43CE-BEA2-C59C9CF741D5}" dt="2023-02-20T00:02:49.164" v="9" actId="20577"/>
          <ac:spMkLst>
            <pc:docMk/>
            <pc:sldMk cId="2556196869" sldId="381"/>
            <ac:spMk id="2" creationId="{CE39BD59-AFD5-A5D9-06A6-55B19A0B6FD8}"/>
          </ac:spMkLst>
        </pc:spChg>
        <pc:spChg chg="mod">
          <ac:chgData name="Wasik, Sophia A" userId="S::sophia.wasik@uth.tmc.edu::507ca3bb-0ddd-48ed-8f81-d762d1fc00ab" providerId="AD" clId="Web-{D137B8C5-6FF9-43CE-BEA2-C59C9CF741D5}" dt="2023-02-20T00:03:09.695" v="10"/>
          <ac:spMkLst>
            <pc:docMk/>
            <pc:sldMk cId="2556196869" sldId="381"/>
            <ac:spMk id="3" creationId="{A07D9C4F-87DC-0434-DC78-A582D0837AF1}"/>
          </ac:spMkLst>
        </pc:spChg>
        <pc:picChg chg="del">
          <ac:chgData name="Wasik, Sophia A" userId="S::sophia.wasik@uth.tmc.edu::507ca3bb-0ddd-48ed-8f81-d762d1fc00ab" providerId="AD" clId="Web-{D137B8C5-6FF9-43CE-BEA2-C59C9CF741D5}" dt="2023-02-20T00:02:34.054" v="1"/>
          <ac:picMkLst>
            <pc:docMk/>
            <pc:sldMk cId="2556196869" sldId="381"/>
            <ac:picMk id="1026" creationId="{C48A7BB6-6B0B-150B-FF9F-2C29D1D248C1}"/>
          </ac:picMkLst>
        </pc:picChg>
      </pc:sldChg>
      <pc:sldChg chg="addSp delSp modSp new">
        <pc:chgData name="Wasik, Sophia A" userId="S::sophia.wasik@uth.tmc.edu::507ca3bb-0ddd-48ed-8f81-d762d1fc00ab" providerId="AD" clId="Web-{D137B8C5-6FF9-43CE-BEA2-C59C9CF741D5}" dt="2023-02-20T00:04:33.964" v="24" actId="20577"/>
        <pc:sldMkLst>
          <pc:docMk/>
          <pc:sldMk cId="2568247514" sldId="382"/>
        </pc:sldMkLst>
        <pc:spChg chg="del">
          <ac:chgData name="Wasik, Sophia A" userId="S::sophia.wasik@uth.tmc.edu::507ca3bb-0ddd-48ed-8f81-d762d1fc00ab" providerId="AD" clId="Web-{D137B8C5-6FF9-43CE-BEA2-C59C9CF741D5}" dt="2023-02-20T00:03:34.071" v="13"/>
          <ac:spMkLst>
            <pc:docMk/>
            <pc:sldMk cId="2568247514" sldId="382"/>
            <ac:spMk id="2" creationId="{16FAF73C-A0E1-29FE-0351-740A2371B290}"/>
          </ac:spMkLst>
        </pc:spChg>
        <pc:spChg chg="mod">
          <ac:chgData name="Wasik, Sophia A" userId="S::sophia.wasik@uth.tmc.edu::507ca3bb-0ddd-48ed-8f81-d762d1fc00ab" providerId="AD" clId="Web-{D137B8C5-6FF9-43CE-BEA2-C59C9CF741D5}" dt="2023-02-20T00:04:33.964" v="24" actId="20577"/>
          <ac:spMkLst>
            <pc:docMk/>
            <pc:sldMk cId="2568247514" sldId="382"/>
            <ac:spMk id="3" creationId="{2B59BE52-AF22-74D9-A680-8163393C1883}"/>
          </ac:spMkLst>
        </pc:spChg>
        <pc:spChg chg="add mod">
          <ac:chgData name="Wasik, Sophia A" userId="S::sophia.wasik@uth.tmc.edu::507ca3bb-0ddd-48ed-8f81-d762d1fc00ab" providerId="AD" clId="Web-{D137B8C5-6FF9-43CE-BEA2-C59C9CF741D5}" dt="2023-02-20T00:03:44.603" v="15" actId="1076"/>
          <ac:spMkLst>
            <pc:docMk/>
            <pc:sldMk cId="2568247514" sldId="382"/>
            <ac:spMk id="5" creationId="{BE4CCF6E-890E-B852-6A56-BA4A2E088140}"/>
          </ac:spMkLst>
        </pc:spChg>
      </pc:sldChg>
    </pc:docChg>
  </pc:docChgLst>
  <pc:docChgLst>
    <pc:chgData name="Sophia Wasik" userId="507ca3bb-0ddd-48ed-8f81-d762d1fc00ab" providerId="ADAL" clId="{9CBD96FC-7BAC-408F-AF73-3E84EEC2BF76}"/>
    <pc:docChg chg="addSld modSld">
      <pc:chgData name="Sophia Wasik" userId="507ca3bb-0ddd-48ed-8f81-d762d1fc00ab" providerId="ADAL" clId="{9CBD96FC-7BAC-408F-AF73-3E84EEC2BF76}" dt="2023-02-13T21:36:25.624" v="109" actId="1076"/>
      <pc:docMkLst>
        <pc:docMk/>
      </pc:docMkLst>
      <pc:sldChg chg="modSp">
        <pc:chgData name="Sophia Wasik" userId="507ca3bb-0ddd-48ed-8f81-d762d1fc00ab" providerId="ADAL" clId="{9CBD96FC-7BAC-408F-AF73-3E84EEC2BF76}" dt="2023-02-13T21:36:25.624" v="109" actId="1076"/>
        <pc:sldMkLst>
          <pc:docMk/>
          <pc:sldMk cId="4063128856" sldId="288"/>
        </pc:sldMkLst>
        <pc:spChg chg="mod">
          <ac:chgData name="Sophia Wasik" userId="507ca3bb-0ddd-48ed-8f81-d762d1fc00ab" providerId="ADAL" clId="{9CBD96FC-7BAC-408F-AF73-3E84EEC2BF76}" dt="2023-02-13T21:36:01.134" v="102" actId="2711"/>
          <ac:spMkLst>
            <pc:docMk/>
            <pc:sldMk cId="4063128856" sldId="288"/>
            <ac:spMk id="17" creationId="{F528993E-7F7C-D441-8696-1BA306FC8A28}"/>
          </ac:spMkLst>
        </pc:spChg>
        <pc:spChg chg="mod">
          <ac:chgData name="Sophia Wasik" userId="507ca3bb-0ddd-48ed-8f81-d762d1fc00ab" providerId="ADAL" clId="{9CBD96FC-7BAC-408F-AF73-3E84EEC2BF76}" dt="2023-02-13T21:36:11.827" v="106" actId="2711"/>
          <ac:spMkLst>
            <pc:docMk/>
            <pc:sldMk cId="4063128856" sldId="288"/>
            <ac:spMk id="19" creationId="{53CDBA80-A726-824D-92B1-2AA2B9FFA89D}"/>
          </ac:spMkLst>
        </pc:spChg>
        <pc:spChg chg="mod">
          <ac:chgData name="Sophia Wasik" userId="507ca3bb-0ddd-48ed-8f81-d762d1fc00ab" providerId="ADAL" clId="{9CBD96FC-7BAC-408F-AF73-3E84EEC2BF76}" dt="2023-02-13T21:36:25.624" v="109" actId="1076"/>
          <ac:spMkLst>
            <pc:docMk/>
            <pc:sldMk cId="4063128856" sldId="288"/>
            <ac:spMk id="33795" creationId="{00000000-0000-0000-0000-000000000000}"/>
          </ac:spMkLst>
        </pc:spChg>
      </pc:sldChg>
      <pc:sldChg chg="modSp">
        <pc:chgData name="Sophia Wasik" userId="507ca3bb-0ddd-48ed-8f81-d762d1fc00ab" providerId="ADAL" clId="{9CBD96FC-7BAC-408F-AF73-3E84EEC2BF76}" dt="2023-02-13T21:35:46.647" v="101" actId="1076"/>
        <pc:sldMkLst>
          <pc:docMk/>
          <pc:sldMk cId="1230299615" sldId="322"/>
        </pc:sldMkLst>
        <pc:spChg chg="mod">
          <ac:chgData name="Sophia Wasik" userId="507ca3bb-0ddd-48ed-8f81-d762d1fc00ab" providerId="ADAL" clId="{9CBD96FC-7BAC-408F-AF73-3E84EEC2BF76}" dt="2023-02-13T21:35:46.647" v="101" actId="1076"/>
          <ac:spMkLst>
            <pc:docMk/>
            <pc:sldMk cId="1230299615" sldId="322"/>
            <ac:spMk id="8" creationId="{00000000-0000-0000-0000-000000000000}"/>
          </ac:spMkLst>
        </pc:spChg>
      </pc:sldChg>
      <pc:sldChg chg="addSp modSp">
        <pc:chgData name="Sophia Wasik" userId="507ca3bb-0ddd-48ed-8f81-d762d1fc00ab" providerId="ADAL" clId="{9CBD96FC-7BAC-408F-AF73-3E84EEC2BF76}" dt="2023-02-13T21:31:29.322" v="79" actId="1076"/>
        <pc:sldMkLst>
          <pc:docMk/>
          <pc:sldMk cId="3880808197" sldId="374"/>
        </pc:sldMkLst>
        <pc:spChg chg="mod">
          <ac:chgData name="Sophia Wasik" userId="507ca3bb-0ddd-48ed-8f81-d762d1fc00ab" providerId="ADAL" clId="{9CBD96FC-7BAC-408F-AF73-3E84EEC2BF76}" dt="2023-02-13T21:30:23.229" v="70" actId="1076"/>
          <ac:spMkLst>
            <pc:docMk/>
            <pc:sldMk cId="3880808197" sldId="374"/>
            <ac:spMk id="10" creationId="{B184358C-5A76-DC66-465D-21F42EC6B2B0}"/>
          </ac:spMkLst>
        </pc:spChg>
        <pc:spChg chg="mod">
          <ac:chgData name="Sophia Wasik" userId="507ca3bb-0ddd-48ed-8f81-d762d1fc00ab" providerId="ADAL" clId="{9CBD96FC-7BAC-408F-AF73-3E84EEC2BF76}" dt="2023-02-13T21:30:19.458" v="69" actId="1076"/>
          <ac:spMkLst>
            <pc:docMk/>
            <pc:sldMk cId="3880808197" sldId="374"/>
            <ac:spMk id="18" creationId="{FC57EB39-5751-F3A6-52B0-A9A0420FF6E7}"/>
          </ac:spMkLst>
        </pc:spChg>
        <pc:spChg chg="mod">
          <ac:chgData name="Sophia Wasik" userId="507ca3bb-0ddd-48ed-8f81-d762d1fc00ab" providerId="ADAL" clId="{9CBD96FC-7BAC-408F-AF73-3E84EEC2BF76}" dt="2023-02-13T21:31:24.729" v="78" actId="1076"/>
          <ac:spMkLst>
            <pc:docMk/>
            <pc:sldMk cId="3880808197" sldId="374"/>
            <ac:spMk id="19" creationId="{6889F0B6-E069-4B2D-70CF-D93F97188EBF}"/>
          </ac:spMkLst>
        </pc:spChg>
        <pc:spChg chg="mod">
          <ac:chgData name="Sophia Wasik" userId="507ca3bb-0ddd-48ed-8f81-d762d1fc00ab" providerId="ADAL" clId="{9CBD96FC-7BAC-408F-AF73-3E84EEC2BF76}" dt="2023-02-13T21:31:29.322" v="79" actId="1076"/>
          <ac:spMkLst>
            <pc:docMk/>
            <pc:sldMk cId="3880808197" sldId="374"/>
            <ac:spMk id="20" creationId="{6A445774-983E-F7C9-7FB3-CAD65491F815}"/>
          </ac:spMkLst>
        </pc:spChg>
        <pc:spChg chg="add mod">
          <ac:chgData name="Sophia Wasik" userId="507ca3bb-0ddd-48ed-8f81-d762d1fc00ab" providerId="ADAL" clId="{9CBD96FC-7BAC-408F-AF73-3E84EEC2BF76}" dt="2023-02-13T21:29:48.891" v="64" actId="1076"/>
          <ac:spMkLst>
            <pc:docMk/>
            <pc:sldMk cId="3880808197" sldId="374"/>
            <ac:spMk id="25" creationId="{8D5A6D4B-98D5-47FD-A795-A8F044AD53BF}"/>
          </ac:spMkLst>
        </pc:spChg>
        <pc:spChg chg="add mod">
          <ac:chgData name="Sophia Wasik" userId="507ca3bb-0ddd-48ed-8f81-d762d1fc00ab" providerId="ADAL" clId="{9CBD96FC-7BAC-408F-AF73-3E84EEC2BF76}" dt="2023-02-13T21:29:48.891" v="64" actId="1076"/>
          <ac:spMkLst>
            <pc:docMk/>
            <pc:sldMk cId="3880808197" sldId="374"/>
            <ac:spMk id="26" creationId="{586195D3-C006-4FF4-9AB4-88BC2D8891BC}"/>
          </ac:spMkLst>
        </pc:spChg>
        <pc:spChg chg="add mod">
          <ac:chgData name="Sophia Wasik" userId="507ca3bb-0ddd-48ed-8f81-d762d1fc00ab" providerId="ADAL" clId="{9CBD96FC-7BAC-408F-AF73-3E84EEC2BF76}" dt="2023-02-13T21:29:48.891" v="64" actId="1076"/>
          <ac:spMkLst>
            <pc:docMk/>
            <pc:sldMk cId="3880808197" sldId="374"/>
            <ac:spMk id="27" creationId="{4ED3A232-DA50-4FB5-B1D2-08373E97952B}"/>
          </ac:spMkLst>
        </pc:spChg>
        <pc:spChg chg="add mod">
          <ac:chgData name="Sophia Wasik" userId="507ca3bb-0ddd-48ed-8f81-d762d1fc00ab" providerId="ADAL" clId="{9CBD96FC-7BAC-408F-AF73-3E84EEC2BF76}" dt="2023-02-13T21:29:48.891" v="64" actId="1076"/>
          <ac:spMkLst>
            <pc:docMk/>
            <pc:sldMk cId="3880808197" sldId="374"/>
            <ac:spMk id="28" creationId="{F7C2327B-429B-4B62-8942-CB26611A2D51}"/>
          </ac:spMkLst>
        </pc:spChg>
        <pc:spChg chg="add mod">
          <ac:chgData name="Sophia Wasik" userId="507ca3bb-0ddd-48ed-8f81-d762d1fc00ab" providerId="ADAL" clId="{9CBD96FC-7BAC-408F-AF73-3E84EEC2BF76}" dt="2023-02-13T21:29:48.891" v="64" actId="1076"/>
          <ac:spMkLst>
            <pc:docMk/>
            <pc:sldMk cId="3880808197" sldId="374"/>
            <ac:spMk id="29" creationId="{316C85FF-B710-4874-9904-7CA599C8D0E8}"/>
          </ac:spMkLst>
        </pc:spChg>
        <pc:spChg chg="add mod">
          <ac:chgData name="Sophia Wasik" userId="507ca3bb-0ddd-48ed-8f81-d762d1fc00ab" providerId="ADAL" clId="{9CBD96FC-7BAC-408F-AF73-3E84EEC2BF76}" dt="2023-02-13T21:29:48.891" v="64" actId="1076"/>
          <ac:spMkLst>
            <pc:docMk/>
            <pc:sldMk cId="3880808197" sldId="374"/>
            <ac:spMk id="30" creationId="{D9A111D0-438C-47D2-9010-A0CEB1796337}"/>
          </ac:spMkLst>
        </pc:spChg>
        <pc:spChg chg="add mod">
          <ac:chgData name="Sophia Wasik" userId="507ca3bb-0ddd-48ed-8f81-d762d1fc00ab" providerId="ADAL" clId="{9CBD96FC-7BAC-408F-AF73-3E84EEC2BF76}" dt="2023-02-13T21:29:48.891" v="64" actId="1076"/>
          <ac:spMkLst>
            <pc:docMk/>
            <pc:sldMk cId="3880808197" sldId="374"/>
            <ac:spMk id="31" creationId="{E97DBC94-1102-4C02-901D-B2970DA1DD9F}"/>
          </ac:spMkLst>
        </pc:spChg>
        <pc:spChg chg="add mod">
          <ac:chgData name="Sophia Wasik" userId="507ca3bb-0ddd-48ed-8f81-d762d1fc00ab" providerId="ADAL" clId="{9CBD96FC-7BAC-408F-AF73-3E84EEC2BF76}" dt="2023-02-13T21:30:30.004" v="71" actId="207"/>
          <ac:spMkLst>
            <pc:docMk/>
            <pc:sldMk cId="3880808197" sldId="374"/>
            <ac:spMk id="32" creationId="{280CB776-5844-4A2F-85BB-CACAFB5B487B}"/>
          </ac:spMkLst>
        </pc:spChg>
        <pc:spChg chg="add mod">
          <ac:chgData name="Sophia Wasik" userId="507ca3bb-0ddd-48ed-8f81-d762d1fc00ab" providerId="ADAL" clId="{9CBD96FC-7BAC-408F-AF73-3E84EEC2BF76}" dt="2023-02-13T21:29:48.891" v="64" actId="1076"/>
          <ac:spMkLst>
            <pc:docMk/>
            <pc:sldMk cId="3880808197" sldId="374"/>
            <ac:spMk id="33" creationId="{48C76659-8D6B-4736-B19A-5C049680C837}"/>
          </ac:spMkLst>
        </pc:spChg>
        <pc:spChg chg="add mod">
          <ac:chgData name="Sophia Wasik" userId="507ca3bb-0ddd-48ed-8f81-d762d1fc00ab" providerId="ADAL" clId="{9CBD96FC-7BAC-408F-AF73-3E84EEC2BF76}" dt="2023-02-13T21:29:48.891" v="64" actId="1076"/>
          <ac:spMkLst>
            <pc:docMk/>
            <pc:sldMk cId="3880808197" sldId="374"/>
            <ac:spMk id="34" creationId="{D9F61EB5-22D8-42B4-BDA1-0D86C541FD5C}"/>
          </ac:spMkLst>
        </pc:spChg>
        <pc:spChg chg="add mod">
          <ac:chgData name="Sophia Wasik" userId="507ca3bb-0ddd-48ed-8f81-d762d1fc00ab" providerId="ADAL" clId="{9CBD96FC-7BAC-408F-AF73-3E84EEC2BF76}" dt="2023-02-13T21:29:48.891" v="64" actId="1076"/>
          <ac:spMkLst>
            <pc:docMk/>
            <pc:sldMk cId="3880808197" sldId="374"/>
            <ac:spMk id="35" creationId="{3FD45AE2-BFD8-4FF9-8EFB-6157D0A25336}"/>
          </ac:spMkLst>
        </pc:spChg>
        <pc:spChg chg="add mod">
          <ac:chgData name="Sophia Wasik" userId="507ca3bb-0ddd-48ed-8f81-d762d1fc00ab" providerId="ADAL" clId="{9CBD96FC-7BAC-408F-AF73-3E84EEC2BF76}" dt="2023-02-13T21:29:48.891" v="64" actId="1076"/>
          <ac:spMkLst>
            <pc:docMk/>
            <pc:sldMk cId="3880808197" sldId="374"/>
            <ac:spMk id="36" creationId="{8C59D51F-86A4-422A-B9FB-FC84617A1987}"/>
          </ac:spMkLst>
        </pc:spChg>
        <pc:spChg chg="add mod">
          <ac:chgData name="Sophia Wasik" userId="507ca3bb-0ddd-48ed-8f81-d762d1fc00ab" providerId="ADAL" clId="{9CBD96FC-7BAC-408F-AF73-3E84EEC2BF76}" dt="2023-02-13T21:29:59.622" v="66" actId="1076"/>
          <ac:spMkLst>
            <pc:docMk/>
            <pc:sldMk cId="3880808197" sldId="374"/>
            <ac:spMk id="37" creationId="{84C2CFB9-70A4-4678-B498-34C744EDC13A}"/>
          </ac:spMkLst>
        </pc:spChg>
        <pc:spChg chg="add mod">
          <ac:chgData name="Sophia Wasik" userId="507ca3bb-0ddd-48ed-8f81-d762d1fc00ab" providerId="ADAL" clId="{9CBD96FC-7BAC-408F-AF73-3E84EEC2BF76}" dt="2023-02-13T21:30:14.197" v="68" actId="1076"/>
          <ac:spMkLst>
            <pc:docMk/>
            <pc:sldMk cId="3880808197" sldId="374"/>
            <ac:spMk id="38" creationId="{D534EA6A-BB35-4079-BE47-20325981A8AE}"/>
          </ac:spMkLst>
        </pc:spChg>
        <pc:cxnChg chg="mod">
          <ac:chgData name="Sophia Wasik" userId="507ca3bb-0ddd-48ed-8f81-d762d1fc00ab" providerId="ADAL" clId="{9CBD96FC-7BAC-408F-AF73-3E84EEC2BF76}" dt="2023-02-13T21:31:16.966" v="77" actId="14100"/>
          <ac:cxnSpMkLst>
            <pc:docMk/>
            <pc:sldMk cId="3880808197" sldId="374"/>
            <ac:cxnSpMk id="9" creationId="{E410426D-7F2D-0828-40A2-38B12C1C026A}"/>
          </ac:cxnSpMkLst>
        </pc:cxnChg>
        <pc:cxnChg chg="mod">
          <ac:chgData name="Sophia Wasik" userId="507ca3bb-0ddd-48ed-8f81-d762d1fc00ab" providerId="ADAL" clId="{9CBD96FC-7BAC-408F-AF73-3E84EEC2BF76}" dt="2023-02-13T21:30:52.693" v="73" actId="14100"/>
          <ac:cxnSpMkLst>
            <pc:docMk/>
            <pc:sldMk cId="3880808197" sldId="374"/>
            <ac:cxnSpMk id="16" creationId="{12DE748F-2ACB-B7B4-4D81-B9CAF1D0E1F6}"/>
          </ac:cxnSpMkLst>
        </pc:cxnChg>
        <pc:cxnChg chg="mod">
          <ac:chgData name="Sophia Wasik" userId="507ca3bb-0ddd-48ed-8f81-d762d1fc00ab" providerId="ADAL" clId="{9CBD96FC-7BAC-408F-AF73-3E84EEC2BF76}" dt="2023-02-13T21:31:03.811" v="75" actId="14100"/>
          <ac:cxnSpMkLst>
            <pc:docMk/>
            <pc:sldMk cId="3880808197" sldId="374"/>
            <ac:cxnSpMk id="17" creationId="{A126BC8B-030D-3DBC-36E0-398816DD747C}"/>
          </ac:cxnSpMkLst>
        </pc:cxnChg>
      </pc:sldChg>
      <pc:sldChg chg="addSp modSp">
        <pc:chgData name="Sophia Wasik" userId="507ca3bb-0ddd-48ed-8f81-d762d1fc00ab" providerId="ADAL" clId="{9CBD96FC-7BAC-408F-AF73-3E84EEC2BF76}" dt="2023-02-13T21:32:14.406" v="80" actId="255"/>
        <pc:sldMkLst>
          <pc:docMk/>
          <pc:sldMk cId="564908841" sldId="375"/>
        </pc:sldMkLst>
        <pc:spChg chg="mod">
          <ac:chgData name="Sophia Wasik" userId="507ca3bb-0ddd-48ed-8f81-d762d1fc00ab" providerId="ADAL" clId="{9CBD96FC-7BAC-408F-AF73-3E84EEC2BF76}" dt="2023-02-13T21:32:14.406" v="80" actId="255"/>
          <ac:spMkLst>
            <pc:docMk/>
            <pc:sldMk cId="564908841" sldId="375"/>
            <ac:spMk id="3" creationId="{A07D9C4F-87DC-0434-DC78-A582D0837AF1}"/>
          </ac:spMkLst>
        </pc:spChg>
        <pc:spChg chg="add mod">
          <ac:chgData name="Sophia Wasik" userId="507ca3bb-0ddd-48ed-8f81-d762d1fc00ab" providerId="ADAL" clId="{9CBD96FC-7BAC-408F-AF73-3E84EEC2BF76}" dt="2023-02-13T21:28:14.738" v="56" actId="1076"/>
          <ac:spMkLst>
            <pc:docMk/>
            <pc:sldMk cId="564908841" sldId="375"/>
            <ac:spMk id="4" creationId="{A6D75DAF-599A-4DB8-87DB-0175AFE149E5}"/>
          </ac:spMkLst>
        </pc:spChg>
        <pc:spChg chg="add mod">
          <ac:chgData name="Sophia Wasik" userId="507ca3bb-0ddd-48ed-8f81-d762d1fc00ab" providerId="ADAL" clId="{9CBD96FC-7BAC-408F-AF73-3E84EEC2BF76}" dt="2023-02-13T21:28:14.738" v="56" actId="1076"/>
          <ac:spMkLst>
            <pc:docMk/>
            <pc:sldMk cId="564908841" sldId="375"/>
            <ac:spMk id="5" creationId="{51BEDA3E-0777-4D67-BE6C-5DF69A3E7650}"/>
          </ac:spMkLst>
        </pc:spChg>
        <pc:spChg chg="add mod">
          <ac:chgData name="Sophia Wasik" userId="507ca3bb-0ddd-48ed-8f81-d762d1fc00ab" providerId="ADAL" clId="{9CBD96FC-7BAC-408F-AF73-3E84EEC2BF76}" dt="2023-02-13T21:28:14.738" v="56" actId="1076"/>
          <ac:spMkLst>
            <pc:docMk/>
            <pc:sldMk cId="564908841" sldId="375"/>
            <ac:spMk id="6" creationId="{8796E4E9-3E0D-488D-B2EE-D12D6A313E18}"/>
          </ac:spMkLst>
        </pc:spChg>
        <pc:spChg chg="add mod">
          <ac:chgData name="Sophia Wasik" userId="507ca3bb-0ddd-48ed-8f81-d762d1fc00ab" providerId="ADAL" clId="{9CBD96FC-7BAC-408F-AF73-3E84EEC2BF76}" dt="2023-02-13T21:28:14.738" v="56" actId="1076"/>
          <ac:spMkLst>
            <pc:docMk/>
            <pc:sldMk cId="564908841" sldId="375"/>
            <ac:spMk id="7" creationId="{17009849-E4ED-4C56-AE17-50EF0B850C51}"/>
          </ac:spMkLst>
        </pc:spChg>
        <pc:spChg chg="add mod">
          <ac:chgData name="Sophia Wasik" userId="507ca3bb-0ddd-48ed-8f81-d762d1fc00ab" providerId="ADAL" clId="{9CBD96FC-7BAC-408F-AF73-3E84EEC2BF76}" dt="2023-02-13T21:28:14.738" v="56" actId="1076"/>
          <ac:spMkLst>
            <pc:docMk/>
            <pc:sldMk cId="564908841" sldId="375"/>
            <ac:spMk id="8" creationId="{61DFC29C-D547-4BD4-A1B4-BC721CE953E5}"/>
          </ac:spMkLst>
        </pc:spChg>
        <pc:spChg chg="add mod">
          <ac:chgData name="Sophia Wasik" userId="507ca3bb-0ddd-48ed-8f81-d762d1fc00ab" providerId="ADAL" clId="{9CBD96FC-7BAC-408F-AF73-3E84EEC2BF76}" dt="2023-02-13T21:28:14.738" v="56" actId="1076"/>
          <ac:spMkLst>
            <pc:docMk/>
            <pc:sldMk cId="564908841" sldId="375"/>
            <ac:spMk id="9" creationId="{4F5811B7-46A8-40BD-A444-999C0C50BAC0}"/>
          </ac:spMkLst>
        </pc:spChg>
        <pc:spChg chg="add mod">
          <ac:chgData name="Sophia Wasik" userId="507ca3bb-0ddd-48ed-8f81-d762d1fc00ab" providerId="ADAL" clId="{9CBD96FC-7BAC-408F-AF73-3E84EEC2BF76}" dt="2023-02-13T21:28:14.738" v="56" actId="1076"/>
          <ac:spMkLst>
            <pc:docMk/>
            <pc:sldMk cId="564908841" sldId="375"/>
            <ac:spMk id="10" creationId="{DA57FD84-DCA3-420C-9740-40A69A36149C}"/>
          </ac:spMkLst>
        </pc:spChg>
        <pc:spChg chg="add mod">
          <ac:chgData name="Sophia Wasik" userId="507ca3bb-0ddd-48ed-8f81-d762d1fc00ab" providerId="ADAL" clId="{9CBD96FC-7BAC-408F-AF73-3E84EEC2BF76}" dt="2023-02-13T21:28:14.738" v="56" actId="1076"/>
          <ac:spMkLst>
            <pc:docMk/>
            <pc:sldMk cId="564908841" sldId="375"/>
            <ac:spMk id="11" creationId="{E521B44D-EAF9-448C-9EB2-BAD38230EC97}"/>
          </ac:spMkLst>
        </pc:spChg>
        <pc:spChg chg="add mod">
          <ac:chgData name="Sophia Wasik" userId="507ca3bb-0ddd-48ed-8f81-d762d1fc00ab" providerId="ADAL" clId="{9CBD96FC-7BAC-408F-AF73-3E84EEC2BF76}" dt="2023-02-13T21:28:14.738" v="56" actId="1076"/>
          <ac:spMkLst>
            <pc:docMk/>
            <pc:sldMk cId="564908841" sldId="375"/>
            <ac:spMk id="12" creationId="{94179FAD-84E5-4353-83F3-2C050333C35B}"/>
          </ac:spMkLst>
        </pc:spChg>
        <pc:spChg chg="add mod">
          <ac:chgData name="Sophia Wasik" userId="507ca3bb-0ddd-48ed-8f81-d762d1fc00ab" providerId="ADAL" clId="{9CBD96FC-7BAC-408F-AF73-3E84EEC2BF76}" dt="2023-02-13T21:28:14.738" v="56" actId="1076"/>
          <ac:spMkLst>
            <pc:docMk/>
            <pc:sldMk cId="564908841" sldId="375"/>
            <ac:spMk id="13" creationId="{A3DF01BA-AED1-48F2-B1D0-F029F0E71BD5}"/>
          </ac:spMkLst>
        </pc:spChg>
        <pc:spChg chg="add mod">
          <ac:chgData name="Sophia Wasik" userId="507ca3bb-0ddd-48ed-8f81-d762d1fc00ab" providerId="ADAL" clId="{9CBD96FC-7BAC-408F-AF73-3E84EEC2BF76}" dt="2023-02-13T21:28:14.738" v="56" actId="1076"/>
          <ac:spMkLst>
            <pc:docMk/>
            <pc:sldMk cId="564908841" sldId="375"/>
            <ac:spMk id="14" creationId="{012DCF60-6EB7-406D-9AAD-7F51E0606915}"/>
          </ac:spMkLst>
        </pc:spChg>
        <pc:spChg chg="add mod">
          <ac:chgData name="Sophia Wasik" userId="507ca3bb-0ddd-48ed-8f81-d762d1fc00ab" providerId="ADAL" clId="{9CBD96FC-7BAC-408F-AF73-3E84EEC2BF76}" dt="2023-02-13T21:28:29.504" v="57" actId="207"/>
          <ac:spMkLst>
            <pc:docMk/>
            <pc:sldMk cId="564908841" sldId="375"/>
            <ac:spMk id="15" creationId="{70F6B04F-CCD2-4893-975D-9F6143F478FF}"/>
          </ac:spMkLst>
        </pc:spChg>
        <pc:spChg chg="add mod">
          <ac:chgData name="Sophia Wasik" userId="507ca3bb-0ddd-48ed-8f81-d762d1fc00ab" providerId="ADAL" clId="{9CBD96FC-7BAC-408F-AF73-3E84EEC2BF76}" dt="2023-02-13T21:28:14.738" v="56" actId="1076"/>
          <ac:spMkLst>
            <pc:docMk/>
            <pc:sldMk cId="564908841" sldId="375"/>
            <ac:spMk id="16" creationId="{16542AE1-5A35-4B7F-B3BA-53E84F96D330}"/>
          </ac:spMkLst>
        </pc:spChg>
        <pc:spChg chg="add mod">
          <ac:chgData name="Sophia Wasik" userId="507ca3bb-0ddd-48ed-8f81-d762d1fc00ab" providerId="ADAL" clId="{9CBD96FC-7BAC-408F-AF73-3E84EEC2BF76}" dt="2023-02-13T21:28:14.738" v="56" actId="1076"/>
          <ac:spMkLst>
            <pc:docMk/>
            <pc:sldMk cId="564908841" sldId="375"/>
            <ac:spMk id="17" creationId="{6452A03B-8B62-4828-AE4B-40BB3B99953C}"/>
          </ac:spMkLst>
        </pc:spChg>
        <pc:spChg chg="add mod">
          <ac:chgData name="Sophia Wasik" userId="507ca3bb-0ddd-48ed-8f81-d762d1fc00ab" providerId="ADAL" clId="{9CBD96FC-7BAC-408F-AF73-3E84EEC2BF76}" dt="2023-02-13T21:28:14.738" v="56" actId="1076"/>
          <ac:spMkLst>
            <pc:docMk/>
            <pc:sldMk cId="564908841" sldId="375"/>
            <ac:spMk id="18" creationId="{95EBE81C-147D-46FF-B302-EE17D9EE439D}"/>
          </ac:spMkLst>
        </pc:spChg>
        <pc:spChg chg="add mod">
          <ac:chgData name="Sophia Wasik" userId="507ca3bb-0ddd-48ed-8f81-d762d1fc00ab" providerId="ADAL" clId="{9CBD96FC-7BAC-408F-AF73-3E84EEC2BF76}" dt="2023-02-13T21:28:14.738" v="56" actId="1076"/>
          <ac:spMkLst>
            <pc:docMk/>
            <pc:sldMk cId="564908841" sldId="375"/>
            <ac:spMk id="19" creationId="{6E22E6DB-8348-48CE-BBFF-78BB2EA3D2F2}"/>
          </ac:spMkLst>
        </pc:spChg>
        <pc:spChg chg="add mod">
          <ac:chgData name="Sophia Wasik" userId="507ca3bb-0ddd-48ed-8f81-d762d1fc00ab" providerId="ADAL" clId="{9CBD96FC-7BAC-408F-AF73-3E84EEC2BF76}" dt="2023-02-13T21:28:14.738" v="56" actId="1076"/>
          <ac:spMkLst>
            <pc:docMk/>
            <pc:sldMk cId="564908841" sldId="375"/>
            <ac:spMk id="20" creationId="{D296772D-B928-499D-9C8A-042E8B7263D3}"/>
          </ac:spMkLst>
        </pc:spChg>
        <pc:spChg chg="add mod">
          <ac:chgData name="Sophia Wasik" userId="507ca3bb-0ddd-48ed-8f81-d762d1fc00ab" providerId="ADAL" clId="{9CBD96FC-7BAC-408F-AF73-3E84EEC2BF76}" dt="2023-02-13T21:28:14.738" v="56" actId="1076"/>
          <ac:spMkLst>
            <pc:docMk/>
            <pc:sldMk cId="564908841" sldId="375"/>
            <ac:spMk id="21" creationId="{D010B57A-16E3-44ED-9723-62FDF5B44590}"/>
          </ac:spMkLst>
        </pc:spChg>
        <pc:spChg chg="add mod">
          <ac:chgData name="Sophia Wasik" userId="507ca3bb-0ddd-48ed-8f81-d762d1fc00ab" providerId="ADAL" clId="{9CBD96FC-7BAC-408F-AF73-3E84EEC2BF76}" dt="2023-02-13T21:28:14.738" v="56" actId="1076"/>
          <ac:spMkLst>
            <pc:docMk/>
            <pc:sldMk cId="564908841" sldId="375"/>
            <ac:spMk id="22" creationId="{07FF75A5-1FF0-4267-B79B-7599F012D8FF}"/>
          </ac:spMkLst>
        </pc:spChg>
        <pc:spChg chg="add mod">
          <ac:chgData name="Sophia Wasik" userId="507ca3bb-0ddd-48ed-8f81-d762d1fc00ab" providerId="ADAL" clId="{9CBD96FC-7BAC-408F-AF73-3E84EEC2BF76}" dt="2023-02-13T21:28:14.738" v="56" actId="1076"/>
          <ac:spMkLst>
            <pc:docMk/>
            <pc:sldMk cId="564908841" sldId="375"/>
            <ac:spMk id="23" creationId="{35644A50-FD2E-469E-86AF-948289A0C6E7}"/>
          </ac:spMkLst>
        </pc:spChg>
        <pc:spChg chg="add mod">
          <ac:chgData name="Sophia Wasik" userId="507ca3bb-0ddd-48ed-8f81-d762d1fc00ab" providerId="ADAL" clId="{9CBD96FC-7BAC-408F-AF73-3E84EEC2BF76}" dt="2023-02-13T21:28:14.738" v="56" actId="1076"/>
          <ac:spMkLst>
            <pc:docMk/>
            <pc:sldMk cId="564908841" sldId="375"/>
            <ac:spMk id="24" creationId="{9D58AAEF-87E6-4707-BACF-4F55FB1CD852}"/>
          </ac:spMkLst>
        </pc:spChg>
        <pc:spChg chg="add mod">
          <ac:chgData name="Sophia Wasik" userId="507ca3bb-0ddd-48ed-8f81-d762d1fc00ab" providerId="ADAL" clId="{9CBD96FC-7BAC-408F-AF73-3E84EEC2BF76}" dt="2023-02-13T21:28:14.738" v="56" actId="1076"/>
          <ac:spMkLst>
            <pc:docMk/>
            <pc:sldMk cId="564908841" sldId="375"/>
            <ac:spMk id="25" creationId="{B10EDB0A-10A5-49C7-BC24-0B436AB03AB8}"/>
          </ac:spMkLst>
        </pc:spChg>
        <pc:spChg chg="add mod">
          <ac:chgData name="Sophia Wasik" userId="507ca3bb-0ddd-48ed-8f81-d762d1fc00ab" providerId="ADAL" clId="{9CBD96FC-7BAC-408F-AF73-3E84EEC2BF76}" dt="2023-02-13T21:28:14.738" v="56" actId="1076"/>
          <ac:spMkLst>
            <pc:docMk/>
            <pc:sldMk cId="564908841" sldId="375"/>
            <ac:spMk id="26" creationId="{1F6F2BA1-5F0A-4422-8EE0-217F34AE8F63}"/>
          </ac:spMkLst>
        </pc:spChg>
        <pc:spChg chg="add mod">
          <ac:chgData name="Sophia Wasik" userId="507ca3bb-0ddd-48ed-8f81-d762d1fc00ab" providerId="ADAL" clId="{9CBD96FC-7BAC-408F-AF73-3E84EEC2BF76}" dt="2023-02-13T21:28:14.738" v="56" actId="1076"/>
          <ac:spMkLst>
            <pc:docMk/>
            <pc:sldMk cId="564908841" sldId="375"/>
            <ac:spMk id="27" creationId="{3233D977-12C8-4617-8285-7672BD40622E}"/>
          </ac:spMkLst>
        </pc:spChg>
      </pc:sldChg>
      <pc:sldChg chg="modSp add setBg">
        <pc:chgData name="Sophia Wasik" userId="507ca3bb-0ddd-48ed-8f81-d762d1fc00ab" providerId="ADAL" clId="{9CBD96FC-7BAC-408F-AF73-3E84EEC2BF76}" dt="2023-02-13T21:33:22.146" v="95" actId="1076"/>
        <pc:sldMkLst>
          <pc:docMk/>
          <pc:sldMk cId="3937139283" sldId="378"/>
        </pc:sldMkLst>
        <pc:spChg chg="mod">
          <ac:chgData name="Sophia Wasik" userId="507ca3bb-0ddd-48ed-8f81-d762d1fc00ab" providerId="ADAL" clId="{9CBD96FC-7BAC-408F-AF73-3E84EEC2BF76}" dt="2023-02-13T21:33:22.146" v="95" actId="1076"/>
          <ac:spMkLst>
            <pc:docMk/>
            <pc:sldMk cId="3937139283" sldId="378"/>
            <ac:spMk id="2" creationId="{52869FE9-5C94-4B0F-B8CA-F111E38431A8}"/>
          </ac:spMkLst>
        </pc:spChg>
      </pc:sldChg>
    </pc:docChg>
  </pc:docChgLst>
  <pc:docChgLst>
    <pc:chgData name="Burnett, Jason" userId="S::jason.burnett@uth.tmc.edu::33d6d9db-2ede-4743-aaeb-3de5be8f495d" providerId="AD" clId="Web-{BDFE11F6-ED5F-448E-A718-E6423994E79A}"/>
    <pc:docChg chg="addSld modSld">
      <pc:chgData name="Burnett, Jason" userId="S::jason.burnett@uth.tmc.edu::33d6d9db-2ede-4743-aaeb-3de5be8f495d" providerId="AD" clId="Web-{BDFE11F6-ED5F-448E-A718-E6423994E79A}" dt="2023-02-16T18:15:33.937" v="180" actId="20577"/>
      <pc:docMkLst>
        <pc:docMk/>
      </pc:docMkLst>
      <pc:sldChg chg="modSp">
        <pc:chgData name="Burnett, Jason" userId="S::jason.burnett@uth.tmc.edu::33d6d9db-2ede-4743-aaeb-3de5be8f495d" providerId="AD" clId="Web-{BDFE11F6-ED5F-448E-A718-E6423994E79A}" dt="2023-02-16T16:28:34.116" v="25" actId="20577"/>
        <pc:sldMkLst>
          <pc:docMk/>
          <pc:sldMk cId="364320354" sldId="376"/>
        </pc:sldMkLst>
        <pc:spChg chg="mod">
          <ac:chgData name="Burnett, Jason" userId="S::jason.burnett@uth.tmc.edu::33d6d9db-2ede-4743-aaeb-3de5be8f495d" providerId="AD" clId="Web-{BDFE11F6-ED5F-448E-A718-E6423994E79A}" dt="2023-02-16T16:28:34.116" v="25" actId="20577"/>
          <ac:spMkLst>
            <pc:docMk/>
            <pc:sldMk cId="364320354" sldId="376"/>
            <ac:spMk id="3" creationId="{A07D9C4F-87DC-0434-DC78-A582D0837AF1}"/>
          </ac:spMkLst>
        </pc:spChg>
      </pc:sldChg>
      <pc:sldChg chg="modSp new">
        <pc:chgData name="Burnett, Jason" userId="S::jason.burnett@uth.tmc.edu::33d6d9db-2ede-4743-aaeb-3de5be8f495d" providerId="AD" clId="Web-{BDFE11F6-ED5F-448E-A718-E6423994E79A}" dt="2023-02-16T18:14:39.342" v="165" actId="20577"/>
        <pc:sldMkLst>
          <pc:docMk/>
          <pc:sldMk cId="1431696983" sldId="379"/>
        </pc:sldMkLst>
        <pc:spChg chg="mod">
          <ac:chgData name="Burnett, Jason" userId="S::jason.burnett@uth.tmc.edu::33d6d9db-2ede-4743-aaeb-3de5be8f495d" providerId="AD" clId="Web-{BDFE11F6-ED5F-448E-A718-E6423994E79A}" dt="2023-02-16T18:14:39.342" v="165" actId="20577"/>
          <ac:spMkLst>
            <pc:docMk/>
            <pc:sldMk cId="1431696983" sldId="379"/>
            <ac:spMk id="3" creationId="{34C26E39-1521-BC61-6D61-801327E5B11B}"/>
          </ac:spMkLst>
        </pc:spChg>
      </pc:sldChg>
      <pc:sldChg chg="modSp new">
        <pc:chgData name="Burnett, Jason" userId="S::jason.burnett@uth.tmc.edu::33d6d9db-2ede-4743-aaeb-3de5be8f495d" providerId="AD" clId="Web-{BDFE11F6-ED5F-448E-A718-E6423994E79A}" dt="2023-02-16T18:15:33.937" v="180" actId="20577"/>
        <pc:sldMkLst>
          <pc:docMk/>
          <pc:sldMk cId="2516685450" sldId="380"/>
        </pc:sldMkLst>
        <pc:spChg chg="mod">
          <ac:chgData name="Burnett, Jason" userId="S::jason.burnett@uth.tmc.edu::33d6d9db-2ede-4743-aaeb-3de5be8f495d" providerId="AD" clId="Web-{BDFE11F6-ED5F-448E-A718-E6423994E79A}" dt="2023-02-16T18:15:33.937" v="180" actId="20577"/>
          <ac:spMkLst>
            <pc:docMk/>
            <pc:sldMk cId="2516685450" sldId="380"/>
            <ac:spMk id="3" creationId="{5E2477D2-8482-D21B-6771-B6D8A135D0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6390-D468-49DB-BA78-4280B279B5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C45D75-8DBF-4FAF-A84D-EEFDDB15ABAD}">
      <dgm:prSet/>
      <dgm:spPr>
        <a:solidFill>
          <a:schemeClr val="accent5"/>
        </a:solidFill>
      </dgm:spPr>
      <dgm:t>
        <a:bodyPr/>
        <a:lstStyle/>
        <a:p>
          <a:r>
            <a:rPr lang="en-US" dirty="0"/>
            <a:t>Define elder mistreatment and types</a:t>
          </a:r>
        </a:p>
      </dgm:t>
    </dgm:pt>
    <dgm:pt modelId="{DEED52A1-7994-4E51-A4A8-43193C6E75A9}" type="parTrans" cxnId="{79E0AFEE-153B-4937-8CB9-0F640C9327DB}">
      <dgm:prSet/>
      <dgm:spPr/>
      <dgm:t>
        <a:bodyPr/>
        <a:lstStyle/>
        <a:p>
          <a:endParaRPr lang="en-US"/>
        </a:p>
      </dgm:t>
    </dgm:pt>
    <dgm:pt modelId="{8A0BB6D8-F1FF-4472-912D-FBD08A79924F}" type="sibTrans" cxnId="{79E0AFEE-153B-4937-8CB9-0F640C9327DB}">
      <dgm:prSet/>
      <dgm:spPr/>
      <dgm:t>
        <a:bodyPr/>
        <a:lstStyle/>
        <a:p>
          <a:endParaRPr lang="en-US"/>
        </a:p>
      </dgm:t>
    </dgm:pt>
    <dgm:pt modelId="{E12D3393-76C8-4430-AD09-22858C87E00A}">
      <dgm:prSet/>
      <dgm:spPr>
        <a:solidFill>
          <a:schemeClr val="accent5"/>
        </a:solidFill>
      </dgm:spPr>
      <dgm:t>
        <a:bodyPr/>
        <a:lstStyle/>
        <a:p>
          <a:r>
            <a:rPr lang="en-US" dirty="0"/>
            <a:t>Describe prevalence and risk factors </a:t>
          </a:r>
        </a:p>
      </dgm:t>
    </dgm:pt>
    <dgm:pt modelId="{AA404EEB-4F44-4CC1-A6D8-FA87FAA6EDF0}" type="parTrans" cxnId="{DF445C71-9F9A-4C09-B5AB-83F35A6CDC2D}">
      <dgm:prSet/>
      <dgm:spPr/>
      <dgm:t>
        <a:bodyPr/>
        <a:lstStyle/>
        <a:p>
          <a:endParaRPr lang="en-US"/>
        </a:p>
      </dgm:t>
    </dgm:pt>
    <dgm:pt modelId="{C1C3CA67-F332-4276-9043-976107D20D35}" type="sibTrans" cxnId="{DF445C71-9F9A-4C09-B5AB-83F35A6CDC2D}">
      <dgm:prSet/>
      <dgm:spPr/>
      <dgm:t>
        <a:bodyPr/>
        <a:lstStyle/>
        <a:p>
          <a:endParaRPr lang="en-US"/>
        </a:p>
      </dgm:t>
    </dgm:pt>
    <dgm:pt modelId="{A09A7B0C-F867-47B7-A3DB-236A8A946C14}">
      <dgm:prSet/>
      <dgm:spPr>
        <a:solidFill>
          <a:schemeClr val="accent5"/>
        </a:solidFill>
      </dgm:spPr>
      <dgm:t>
        <a:bodyPr/>
        <a:lstStyle/>
        <a:p>
          <a:r>
            <a:rPr lang="en-US" dirty="0"/>
            <a:t>Review consequences </a:t>
          </a:r>
        </a:p>
      </dgm:t>
    </dgm:pt>
    <dgm:pt modelId="{7DCA7C89-9430-4403-870F-6F42318E25BC}" type="parTrans" cxnId="{62DC0E72-2DA5-4F33-8030-250234326907}">
      <dgm:prSet/>
      <dgm:spPr/>
      <dgm:t>
        <a:bodyPr/>
        <a:lstStyle/>
        <a:p>
          <a:endParaRPr lang="en-US"/>
        </a:p>
      </dgm:t>
    </dgm:pt>
    <dgm:pt modelId="{9DF2E57E-F4BD-42CC-B43D-EA4914024DA2}" type="sibTrans" cxnId="{62DC0E72-2DA5-4F33-8030-250234326907}">
      <dgm:prSet/>
      <dgm:spPr/>
      <dgm:t>
        <a:bodyPr/>
        <a:lstStyle/>
        <a:p>
          <a:endParaRPr lang="en-US"/>
        </a:p>
      </dgm:t>
    </dgm:pt>
    <dgm:pt modelId="{927F770C-451C-440E-9449-935FA9657DC3}">
      <dgm:prSet/>
      <dgm:spPr>
        <a:solidFill>
          <a:schemeClr val="accent5"/>
        </a:solidFill>
      </dgm:spPr>
      <dgm:t>
        <a:bodyPr/>
        <a:lstStyle/>
        <a:p>
          <a:r>
            <a:rPr lang="en-US" dirty="0"/>
            <a:t>Mandatory reporting </a:t>
          </a:r>
        </a:p>
      </dgm:t>
    </dgm:pt>
    <dgm:pt modelId="{5A262EED-C722-455C-A222-650A1E616409}" type="parTrans" cxnId="{0B18B45C-7976-41B1-AC57-96A8BF623FB6}">
      <dgm:prSet/>
      <dgm:spPr/>
      <dgm:t>
        <a:bodyPr/>
        <a:lstStyle/>
        <a:p>
          <a:endParaRPr lang="en-US"/>
        </a:p>
      </dgm:t>
    </dgm:pt>
    <dgm:pt modelId="{35DEAD2E-F36A-493D-BB86-78CE2F4383D7}" type="sibTrans" cxnId="{0B18B45C-7976-41B1-AC57-96A8BF623FB6}">
      <dgm:prSet/>
      <dgm:spPr/>
      <dgm:t>
        <a:bodyPr/>
        <a:lstStyle/>
        <a:p>
          <a:endParaRPr lang="en-US"/>
        </a:p>
      </dgm:t>
    </dgm:pt>
    <dgm:pt modelId="{E11AC113-8A50-1041-902E-39DE09A3FD75}" type="pres">
      <dgm:prSet presAssocID="{E1DF6390-D468-49DB-BA78-4280B279B5CD}" presName="linear" presStyleCnt="0">
        <dgm:presLayoutVars>
          <dgm:animLvl val="lvl"/>
          <dgm:resizeHandles val="exact"/>
        </dgm:presLayoutVars>
      </dgm:prSet>
      <dgm:spPr/>
    </dgm:pt>
    <dgm:pt modelId="{C8AF6BEA-E787-B241-B4BA-52AAF1ADD509}" type="pres">
      <dgm:prSet presAssocID="{8AC45D75-8DBF-4FAF-A84D-EEFDDB15ABAD}" presName="parentText" presStyleLbl="node1" presStyleIdx="0" presStyleCnt="4">
        <dgm:presLayoutVars>
          <dgm:chMax val="0"/>
          <dgm:bulletEnabled val="1"/>
        </dgm:presLayoutVars>
      </dgm:prSet>
      <dgm:spPr/>
    </dgm:pt>
    <dgm:pt modelId="{1C26B834-0E9E-ED44-A685-DD882928B30F}" type="pres">
      <dgm:prSet presAssocID="{8A0BB6D8-F1FF-4472-912D-FBD08A79924F}" presName="spacer" presStyleCnt="0"/>
      <dgm:spPr/>
    </dgm:pt>
    <dgm:pt modelId="{7E49BA5A-720B-894A-879A-88FE734263EC}" type="pres">
      <dgm:prSet presAssocID="{E12D3393-76C8-4430-AD09-22858C87E00A}" presName="parentText" presStyleLbl="node1" presStyleIdx="1" presStyleCnt="4">
        <dgm:presLayoutVars>
          <dgm:chMax val="0"/>
          <dgm:bulletEnabled val="1"/>
        </dgm:presLayoutVars>
      </dgm:prSet>
      <dgm:spPr/>
    </dgm:pt>
    <dgm:pt modelId="{9936EC17-5AF8-7E4A-BE7D-DB11E79F536D}" type="pres">
      <dgm:prSet presAssocID="{C1C3CA67-F332-4276-9043-976107D20D35}" presName="spacer" presStyleCnt="0"/>
      <dgm:spPr/>
    </dgm:pt>
    <dgm:pt modelId="{606B0ABB-AC15-2840-81F8-B838FF15F817}" type="pres">
      <dgm:prSet presAssocID="{A09A7B0C-F867-47B7-A3DB-236A8A946C14}" presName="parentText" presStyleLbl="node1" presStyleIdx="2" presStyleCnt="4">
        <dgm:presLayoutVars>
          <dgm:chMax val="0"/>
          <dgm:bulletEnabled val="1"/>
        </dgm:presLayoutVars>
      </dgm:prSet>
      <dgm:spPr/>
    </dgm:pt>
    <dgm:pt modelId="{C09DD052-CA75-A84C-A026-ABDCE3B80055}" type="pres">
      <dgm:prSet presAssocID="{9DF2E57E-F4BD-42CC-B43D-EA4914024DA2}" presName="spacer" presStyleCnt="0"/>
      <dgm:spPr/>
    </dgm:pt>
    <dgm:pt modelId="{72528EF6-9EAF-BC4E-AB8C-E9C65F4E6291}" type="pres">
      <dgm:prSet presAssocID="{927F770C-451C-440E-9449-935FA9657DC3}" presName="parentText" presStyleLbl="node1" presStyleIdx="3" presStyleCnt="4">
        <dgm:presLayoutVars>
          <dgm:chMax val="0"/>
          <dgm:bulletEnabled val="1"/>
        </dgm:presLayoutVars>
      </dgm:prSet>
      <dgm:spPr/>
    </dgm:pt>
  </dgm:ptLst>
  <dgm:cxnLst>
    <dgm:cxn modelId="{810AD706-1FD6-2B4A-8130-B9911008A0BA}" type="presOf" srcId="{A09A7B0C-F867-47B7-A3DB-236A8A946C14}" destId="{606B0ABB-AC15-2840-81F8-B838FF15F817}" srcOrd="0" destOrd="0" presId="urn:microsoft.com/office/officeart/2005/8/layout/vList2"/>
    <dgm:cxn modelId="{56566E56-93B7-EB42-9239-D33822F6C8A7}" type="presOf" srcId="{927F770C-451C-440E-9449-935FA9657DC3}" destId="{72528EF6-9EAF-BC4E-AB8C-E9C65F4E6291}" srcOrd="0" destOrd="0" presId="urn:microsoft.com/office/officeart/2005/8/layout/vList2"/>
    <dgm:cxn modelId="{0B18B45C-7976-41B1-AC57-96A8BF623FB6}" srcId="{E1DF6390-D468-49DB-BA78-4280B279B5CD}" destId="{927F770C-451C-440E-9449-935FA9657DC3}" srcOrd="3" destOrd="0" parTransId="{5A262EED-C722-455C-A222-650A1E616409}" sibTransId="{35DEAD2E-F36A-493D-BB86-78CE2F4383D7}"/>
    <dgm:cxn modelId="{AB14B068-AE4E-5741-9CAB-269290791D02}" type="presOf" srcId="{E1DF6390-D468-49DB-BA78-4280B279B5CD}" destId="{E11AC113-8A50-1041-902E-39DE09A3FD75}" srcOrd="0" destOrd="0" presId="urn:microsoft.com/office/officeart/2005/8/layout/vList2"/>
    <dgm:cxn modelId="{DF445C71-9F9A-4C09-B5AB-83F35A6CDC2D}" srcId="{E1DF6390-D468-49DB-BA78-4280B279B5CD}" destId="{E12D3393-76C8-4430-AD09-22858C87E00A}" srcOrd="1" destOrd="0" parTransId="{AA404EEB-4F44-4CC1-A6D8-FA87FAA6EDF0}" sibTransId="{C1C3CA67-F332-4276-9043-976107D20D35}"/>
    <dgm:cxn modelId="{62DC0E72-2DA5-4F33-8030-250234326907}" srcId="{E1DF6390-D468-49DB-BA78-4280B279B5CD}" destId="{A09A7B0C-F867-47B7-A3DB-236A8A946C14}" srcOrd="2" destOrd="0" parTransId="{7DCA7C89-9430-4403-870F-6F42318E25BC}" sibTransId="{9DF2E57E-F4BD-42CC-B43D-EA4914024DA2}"/>
    <dgm:cxn modelId="{E1EB2CE7-3328-8643-B547-A097C62FA308}" type="presOf" srcId="{8AC45D75-8DBF-4FAF-A84D-EEFDDB15ABAD}" destId="{C8AF6BEA-E787-B241-B4BA-52AAF1ADD509}" srcOrd="0" destOrd="0" presId="urn:microsoft.com/office/officeart/2005/8/layout/vList2"/>
    <dgm:cxn modelId="{79E0AFEE-153B-4937-8CB9-0F640C9327DB}" srcId="{E1DF6390-D468-49DB-BA78-4280B279B5CD}" destId="{8AC45D75-8DBF-4FAF-A84D-EEFDDB15ABAD}" srcOrd="0" destOrd="0" parTransId="{DEED52A1-7994-4E51-A4A8-43193C6E75A9}" sibTransId="{8A0BB6D8-F1FF-4472-912D-FBD08A79924F}"/>
    <dgm:cxn modelId="{3B97EFF8-3BCF-3944-BE55-E84E76FF048E}" type="presOf" srcId="{E12D3393-76C8-4430-AD09-22858C87E00A}" destId="{7E49BA5A-720B-894A-879A-88FE734263EC}" srcOrd="0" destOrd="0" presId="urn:microsoft.com/office/officeart/2005/8/layout/vList2"/>
    <dgm:cxn modelId="{10D22AF7-6354-6A46-9938-E1F18D4BDC58}" type="presParOf" srcId="{E11AC113-8A50-1041-902E-39DE09A3FD75}" destId="{C8AF6BEA-E787-B241-B4BA-52AAF1ADD509}" srcOrd="0" destOrd="0" presId="urn:microsoft.com/office/officeart/2005/8/layout/vList2"/>
    <dgm:cxn modelId="{508C34E7-45BB-734E-BBD3-37027E613088}" type="presParOf" srcId="{E11AC113-8A50-1041-902E-39DE09A3FD75}" destId="{1C26B834-0E9E-ED44-A685-DD882928B30F}" srcOrd="1" destOrd="0" presId="urn:microsoft.com/office/officeart/2005/8/layout/vList2"/>
    <dgm:cxn modelId="{C16F76A5-ADBE-1342-AFBA-00EFB9450DCE}" type="presParOf" srcId="{E11AC113-8A50-1041-902E-39DE09A3FD75}" destId="{7E49BA5A-720B-894A-879A-88FE734263EC}" srcOrd="2" destOrd="0" presId="urn:microsoft.com/office/officeart/2005/8/layout/vList2"/>
    <dgm:cxn modelId="{85CE8016-2071-BF49-B64D-352FE666B37E}" type="presParOf" srcId="{E11AC113-8A50-1041-902E-39DE09A3FD75}" destId="{9936EC17-5AF8-7E4A-BE7D-DB11E79F536D}" srcOrd="3" destOrd="0" presId="urn:microsoft.com/office/officeart/2005/8/layout/vList2"/>
    <dgm:cxn modelId="{6EB6D80C-1962-E04C-B94D-76B9F332DC68}" type="presParOf" srcId="{E11AC113-8A50-1041-902E-39DE09A3FD75}" destId="{606B0ABB-AC15-2840-81F8-B838FF15F817}" srcOrd="4" destOrd="0" presId="urn:microsoft.com/office/officeart/2005/8/layout/vList2"/>
    <dgm:cxn modelId="{6C378487-2937-204B-B48A-0D7987EEC859}" type="presParOf" srcId="{E11AC113-8A50-1041-902E-39DE09A3FD75}" destId="{C09DD052-CA75-A84C-A026-ABDCE3B80055}" srcOrd="5" destOrd="0" presId="urn:microsoft.com/office/officeart/2005/8/layout/vList2"/>
    <dgm:cxn modelId="{6DAB1D23-609F-2C4C-9404-0D515D9EB1CE}" type="presParOf" srcId="{E11AC113-8A50-1041-902E-39DE09A3FD75}" destId="{72528EF6-9EAF-BC4E-AB8C-E9C65F4E62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29024-E3B0-47F3-9B4D-7C4CA2D03EA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A8A6EE8-E807-429E-BD64-99B6820E75EC}">
      <dgm:prSet phldrT="[Text]" custT="1"/>
      <dgm:spPr>
        <a:solidFill>
          <a:schemeClr val="accent1"/>
        </a:solidFill>
        <a:ln>
          <a:solidFill>
            <a:srgbClr val="BB9570"/>
          </a:solidFill>
        </a:ln>
      </dgm:spPr>
      <dgm:t>
        <a:bodyPr/>
        <a:lstStyle/>
        <a:p>
          <a:r>
            <a:rPr lang="en-US" sz="1200" b="1" dirty="0"/>
            <a:t>Elder Mistreatment </a:t>
          </a:r>
        </a:p>
        <a:p>
          <a:r>
            <a:rPr lang="en-US" sz="1200" dirty="0"/>
            <a:t>11%</a:t>
          </a:r>
        </a:p>
      </dgm:t>
    </dgm:pt>
    <dgm:pt modelId="{11F70EB0-BB14-4C4B-AACA-B9FB84348A42}" type="parTrans" cxnId="{A48CFAB4-E62F-46CA-999D-514B20196F7E}">
      <dgm:prSet/>
      <dgm:spPr/>
      <dgm:t>
        <a:bodyPr/>
        <a:lstStyle/>
        <a:p>
          <a:endParaRPr lang="en-US" sz="1200"/>
        </a:p>
      </dgm:t>
    </dgm:pt>
    <dgm:pt modelId="{D7A96C84-AD6A-4F4C-BA00-A89FF883CA4C}" type="sibTrans" cxnId="{A48CFAB4-E62F-46CA-999D-514B20196F7E}">
      <dgm:prSet/>
      <dgm:spPr/>
      <dgm:t>
        <a:bodyPr/>
        <a:lstStyle/>
        <a:p>
          <a:endParaRPr lang="en-US" sz="1200"/>
        </a:p>
      </dgm:t>
    </dgm:pt>
    <dgm:pt modelId="{C6A2FB4C-E822-4483-A29D-DC28EA0EF667}">
      <dgm:prSet phldrT="[Text]" custT="1"/>
      <dgm:spPr>
        <a:ln>
          <a:solidFill>
            <a:srgbClr val="BB9570"/>
          </a:solidFill>
        </a:ln>
      </dgm:spPr>
      <dgm:t>
        <a:bodyPr/>
        <a:lstStyle/>
        <a:p>
          <a:r>
            <a:rPr lang="en-US" sz="1100" b="1" dirty="0"/>
            <a:t>Psychological </a:t>
          </a:r>
          <a:r>
            <a:rPr lang="en-US" sz="1200" b="1" dirty="0"/>
            <a:t>Abuse</a:t>
          </a:r>
        </a:p>
        <a:p>
          <a:r>
            <a:rPr lang="en-US" sz="1200" dirty="0"/>
            <a:t>3.2%</a:t>
          </a:r>
        </a:p>
      </dgm:t>
    </dgm:pt>
    <dgm:pt modelId="{E7BC95C0-FDA8-4F1E-9DC2-92AE9E399422}" type="parTrans" cxnId="{AE134B35-07C5-4367-82A3-01900E0F5930}">
      <dgm:prSet/>
      <dgm:spPr/>
      <dgm:t>
        <a:bodyPr/>
        <a:lstStyle/>
        <a:p>
          <a:endParaRPr lang="en-US" sz="1200"/>
        </a:p>
      </dgm:t>
    </dgm:pt>
    <dgm:pt modelId="{C6773951-64E5-450B-AB5D-77343EDF612F}" type="sibTrans" cxnId="{AE134B35-07C5-4367-82A3-01900E0F5930}">
      <dgm:prSet/>
      <dgm:spPr/>
      <dgm:t>
        <a:bodyPr/>
        <a:lstStyle/>
        <a:p>
          <a:endParaRPr lang="en-US" sz="1200"/>
        </a:p>
      </dgm:t>
    </dgm:pt>
    <dgm:pt modelId="{0C71ABFB-902E-4D5B-AFC8-7E015CD6E285}">
      <dgm:prSet phldrT="[Text]" custT="1"/>
      <dgm:spPr>
        <a:ln>
          <a:solidFill>
            <a:srgbClr val="BB9570"/>
          </a:solidFill>
        </a:ln>
      </dgm:spPr>
      <dgm:t>
        <a:bodyPr/>
        <a:lstStyle/>
        <a:p>
          <a:r>
            <a:rPr lang="en-US" sz="1200" b="1" dirty="0"/>
            <a:t>Physical Abuse </a:t>
          </a:r>
        </a:p>
        <a:p>
          <a:r>
            <a:rPr lang="en-US" sz="1200" dirty="0"/>
            <a:t>1.6%</a:t>
          </a:r>
        </a:p>
      </dgm:t>
    </dgm:pt>
    <dgm:pt modelId="{548E7B9A-98A3-4A32-A0C7-3EF86F5872AE}" type="parTrans" cxnId="{FC3C20DC-F4DB-4310-B003-9E9FDEC62E2B}">
      <dgm:prSet/>
      <dgm:spPr/>
      <dgm:t>
        <a:bodyPr/>
        <a:lstStyle/>
        <a:p>
          <a:endParaRPr lang="en-US" sz="1200"/>
        </a:p>
      </dgm:t>
    </dgm:pt>
    <dgm:pt modelId="{96C67421-ACC5-4980-BC78-2BB16E18F89D}" type="sibTrans" cxnId="{FC3C20DC-F4DB-4310-B003-9E9FDEC62E2B}">
      <dgm:prSet/>
      <dgm:spPr/>
      <dgm:t>
        <a:bodyPr/>
        <a:lstStyle/>
        <a:p>
          <a:endParaRPr lang="en-US" sz="1200"/>
        </a:p>
      </dgm:t>
    </dgm:pt>
    <dgm:pt modelId="{EDDAD417-D174-4651-A744-0768F06F490B}">
      <dgm:prSet phldrT="[Text]" custT="1"/>
      <dgm:spPr>
        <a:ln>
          <a:solidFill>
            <a:srgbClr val="BB9570"/>
          </a:solidFill>
        </a:ln>
      </dgm:spPr>
      <dgm:t>
        <a:bodyPr/>
        <a:lstStyle/>
        <a:p>
          <a:r>
            <a:rPr lang="en-US" sz="1200" b="1" dirty="0"/>
            <a:t>Sexual Abuse </a:t>
          </a:r>
        </a:p>
        <a:p>
          <a:r>
            <a:rPr lang="en-US" sz="1200" dirty="0"/>
            <a:t>0.6%</a:t>
          </a:r>
        </a:p>
      </dgm:t>
    </dgm:pt>
    <dgm:pt modelId="{63F7A9BC-FDC3-4A75-8D74-CF1173FB6217}" type="parTrans" cxnId="{E452F44F-534D-4C1B-9040-F90F95437AE6}">
      <dgm:prSet/>
      <dgm:spPr/>
      <dgm:t>
        <a:bodyPr/>
        <a:lstStyle/>
        <a:p>
          <a:endParaRPr lang="en-US" sz="1200"/>
        </a:p>
      </dgm:t>
    </dgm:pt>
    <dgm:pt modelId="{E1444B8B-E027-4184-BCE3-5EA8F2CE4083}" type="sibTrans" cxnId="{E452F44F-534D-4C1B-9040-F90F95437AE6}">
      <dgm:prSet/>
      <dgm:spPr/>
      <dgm:t>
        <a:bodyPr/>
        <a:lstStyle/>
        <a:p>
          <a:endParaRPr lang="en-US" sz="1200"/>
        </a:p>
      </dgm:t>
    </dgm:pt>
    <dgm:pt modelId="{D31FC163-A357-4B71-9722-D2A2A42F1CB9}">
      <dgm:prSet phldrT="[Text]" custT="1"/>
      <dgm:spPr>
        <a:ln>
          <a:solidFill>
            <a:srgbClr val="BB9570"/>
          </a:solidFill>
        </a:ln>
      </dgm:spPr>
      <dgm:t>
        <a:bodyPr/>
        <a:lstStyle/>
        <a:p>
          <a:r>
            <a:rPr lang="en-US" sz="1200" b="1" dirty="0"/>
            <a:t>Financial Exploitation</a:t>
          </a:r>
        </a:p>
        <a:p>
          <a:r>
            <a:rPr lang="en-US" sz="1200" dirty="0"/>
            <a:t>5.2%</a:t>
          </a:r>
        </a:p>
      </dgm:t>
    </dgm:pt>
    <dgm:pt modelId="{442021A4-A009-440A-9CAA-6D00D901D64E}" type="parTrans" cxnId="{962FBD73-1E65-428D-9DEA-89CADE24F51F}">
      <dgm:prSet/>
      <dgm:spPr/>
      <dgm:t>
        <a:bodyPr/>
        <a:lstStyle/>
        <a:p>
          <a:endParaRPr lang="en-US" sz="1200"/>
        </a:p>
      </dgm:t>
    </dgm:pt>
    <dgm:pt modelId="{B20E8BA9-C8CE-4407-B3CE-F8D3C3BC590F}" type="sibTrans" cxnId="{962FBD73-1E65-428D-9DEA-89CADE24F51F}">
      <dgm:prSet/>
      <dgm:spPr/>
      <dgm:t>
        <a:bodyPr/>
        <a:lstStyle/>
        <a:p>
          <a:endParaRPr lang="en-US" sz="1200"/>
        </a:p>
      </dgm:t>
    </dgm:pt>
    <dgm:pt modelId="{5B78E65C-4C2B-459E-94E3-69C77181235F}">
      <dgm:prSet phldrT="[Text]" custT="1"/>
      <dgm:spPr>
        <a:ln>
          <a:solidFill>
            <a:srgbClr val="BB9570"/>
          </a:solidFill>
        </a:ln>
      </dgm:spPr>
      <dgm:t>
        <a:bodyPr/>
        <a:lstStyle/>
        <a:p>
          <a:r>
            <a:rPr lang="en-US" sz="1200" b="1" dirty="0"/>
            <a:t>Caregiver Neglect</a:t>
          </a:r>
        </a:p>
        <a:p>
          <a:r>
            <a:rPr lang="en-US" sz="1200" dirty="0"/>
            <a:t>5.1%</a:t>
          </a:r>
        </a:p>
      </dgm:t>
    </dgm:pt>
    <dgm:pt modelId="{B4DAAE47-FA75-40A4-AD49-3236BA836558}" type="parTrans" cxnId="{C325AE01-834B-46AC-9965-17B3774C1181}">
      <dgm:prSet/>
      <dgm:spPr/>
      <dgm:t>
        <a:bodyPr/>
        <a:lstStyle/>
        <a:p>
          <a:endParaRPr lang="en-US" sz="1200"/>
        </a:p>
      </dgm:t>
    </dgm:pt>
    <dgm:pt modelId="{50AD5BC6-4CD3-4770-B45F-E37762AAD46D}" type="sibTrans" cxnId="{C325AE01-834B-46AC-9965-17B3774C1181}">
      <dgm:prSet/>
      <dgm:spPr/>
      <dgm:t>
        <a:bodyPr/>
        <a:lstStyle/>
        <a:p>
          <a:endParaRPr lang="en-US" sz="1200"/>
        </a:p>
      </dgm:t>
    </dgm:pt>
    <dgm:pt modelId="{A17D5A0B-F7E2-4233-9BF2-28856D76EC1C}">
      <dgm:prSet phldrT="[Text]" custT="1"/>
      <dgm:spPr>
        <a:ln>
          <a:solidFill>
            <a:srgbClr val="BB9570"/>
          </a:solidFill>
        </a:ln>
      </dgm:spPr>
      <dgm:t>
        <a:bodyPr/>
        <a:lstStyle/>
        <a:p>
          <a:r>
            <a:rPr lang="en-US" sz="1200" b="1" dirty="0"/>
            <a:t>Self-Neglect</a:t>
          </a:r>
        </a:p>
        <a:p>
          <a:r>
            <a:rPr lang="en-US" sz="1200" dirty="0"/>
            <a:t>5.1%</a:t>
          </a:r>
        </a:p>
      </dgm:t>
    </dgm:pt>
    <dgm:pt modelId="{64C5DB92-05EB-490F-BCE5-9238C584A159}" type="parTrans" cxnId="{9F7E9907-C9D5-4EDE-A5F5-7FC7375B3FFA}">
      <dgm:prSet/>
      <dgm:spPr/>
      <dgm:t>
        <a:bodyPr/>
        <a:lstStyle/>
        <a:p>
          <a:endParaRPr lang="en-US" sz="1200"/>
        </a:p>
      </dgm:t>
    </dgm:pt>
    <dgm:pt modelId="{481A9E3F-DB4B-4792-8387-F5B1C25347FA}" type="sibTrans" cxnId="{9F7E9907-C9D5-4EDE-A5F5-7FC7375B3FFA}">
      <dgm:prSet/>
      <dgm:spPr/>
      <dgm:t>
        <a:bodyPr/>
        <a:lstStyle/>
        <a:p>
          <a:endParaRPr lang="en-US" sz="1200"/>
        </a:p>
      </dgm:t>
    </dgm:pt>
    <dgm:pt modelId="{224C2FA4-2F75-4474-A94C-9A69325E88B6}" type="pres">
      <dgm:prSet presAssocID="{A1229024-E3B0-47F3-9B4D-7C4CA2D03EA8}" presName="Name0" presStyleCnt="0">
        <dgm:presLayoutVars>
          <dgm:chMax val="1"/>
          <dgm:chPref val="1"/>
          <dgm:dir/>
          <dgm:animOne val="branch"/>
          <dgm:animLvl val="lvl"/>
        </dgm:presLayoutVars>
      </dgm:prSet>
      <dgm:spPr/>
    </dgm:pt>
    <dgm:pt modelId="{74DA3CF6-4B2A-4BCA-83C9-7E44D181C646}" type="pres">
      <dgm:prSet presAssocID="{FA8A6EE8-E807-429E-BD64-99B6820E75EC}" presName="Parent" presStyleLbl="node0" presStyleIdx="0" presStyleCnt="1">
        <dgm:presLayoutVars>
          <dgm:chMax val="6"/>
          <dgm:chPref val="6"/>
        </dgm:presLayoutVars>
      </dgm:prSet>
      <dgm:spPr/>
    </dgm:pt>
    <dgm:pt modelId="{87D7452A-7B81-44EA-BDCF-DCE4C270EAB4}" type="pres">
      <dgm:prSet presAssocID="{C6A2FB4C-E822-4483-A29D-DC28EA0EF667}" presName="Accent1" presStyleCnt="0"/>
      <dgm:spPr/>
    </dgm:pt>
    <dgm:pt modelId="{4C49C42D-A11C-46D1-87F2-E1FB07E1AF60}" type="pres">
      <dgm:prSet presAssocID="{C6A2FB4C-E822-4483-A29D-DC28EA0EF667}" presName="Accent" presStyleLbl="bgShp" presStyleIdx="0" presStyleCnt="6"/>
      <dgm:spPr/>
    </dgm:pt>
    <dgm:pt modelId="{387E1C89-A94F-4180-A8A4-096D5D6BC085}" type="pres">
      <dgm:prSet presAssocID="{C6A2FB4C-E822-4483-A29D-DC28EA0EF667}" presName="Child1" presStyleLbl="node1" presStyleIdx="0" presStyleCnt="6">
        <dgm:presLayoutVars>
          <dgm:chMax val="0"/>
          <dgm:chPref val="0"/>
          <dgm:bulletEnabled val="1"/>
        </dgm:presLayoutVars>
      </dgm:prSet>
      <dgm:spPr/>
    </dgm:pt>
    <dgm:pt modelId="{490F939E-0F0A-41BF-86A1-DF283BE2C80E}" type="pres">
      <dgm:prSet presAssocID="{0C71ABFB-902E-4D5B-AFC8-7E015CD6E285}" presName="Accent2" presStyleCnt="0"/>
      <dgm:spPr/>
    </dgm:pt>
    <dgm:pt modelId="{6F7CEABF-73DA-4C22-93F5-F019B4D7FDB7}" type="pres">
      <dgm:prSet presAssocID="{0C71ABFB-902E-4D5B-AFC8-7E015CD6E285}" presName="Accent" presStyleLbl="bgShp" presStyleIdx="1" presStyleCnt="6"/>
      <dgm:spPr>
        <a:solidFill>
          <a:schemeClr val="accent5"/>
        </a:solidFill>
      </dgm:spPr>
    </dgm:pt>
    <dgm:pt modelId="{AFB9C0A6-6C16-43D5-82D6-E2F8B17D1433}" type="pres">
      <dgm:prSet presAssocID="{0C71ABFB-902E-4D5B-AFC8-7E015CD6E285}" presName="Child2" presStyleLbl="node1" presStyleIdx="1" presStyleCnt="6">
        <dgm:presLayoutVars>
          <dgm:chMax val="0"/>
          <dgm:chPref val="0"/>
          <dgm:bulletEnabled val="1"/>
        </dgm:presLayoutVars>
      </dgm:prSet>
      <dgm:spPr/>
    </dgm:pt>
    <dgm:pt modelId="{2C4BE289-AE0A-4C90-8C01-21E228EB193A}" type="pres">
      <dgm:prSet presAssocID="{EDDAD417-D174-4651-A744-0768F06F490B}" presName="Accent3" presStyleCnt="0"/>
      <dgm:spPr/>
    </dgm:pt>
    <dgm:pt modelId="{C104B4EC-ECB8-451D-9E0E-C92481A3420A}" type="pres">
      <dgm:prSet presAssocID="{EDDAD417-D174-4651-A744-0768F06F490B}" presName="Accent" presStyleLbl="bgShp" presStyleIdx="2" presStyleCnt="6"/>
      <dgm:spPr>
        <a:solidFill>
          <a:schemeClr val="accent5"/>
        </a:solidFill>
      </dgm:spPr>
    </dgm:pt>
    <dgm:pt modelId="{573CD2BA-3936-456D-82EF-F9F64A44EC66}" type="pres">
      <dgm:prSet presAssocID="{EDDAD417-D174-4651-A744-0768F06F490B}" presName="Child3" presStyleLbl="node1" presStyleIdx="2" presStyleCnt="6">
        <dgm:presLayoutVars>
          <dgm:chMax val="0"/>
          <dgm:chPref val="0"/>
          <dgm:bulletEnabled val="1"/>
        </dgm:presLayoutVars>
      </dgm:prSet>
      <dgm:spPr/>
    </dgm:pt>
    <dgm:pt modelId="{A8033D36-E067-4457-9170-CB61FD6A1926}" type="pres">
      <dgm:prSet presAssocID="{D31FC163-A357-4B71-9722-D2A2A42F1CB9}" presName="Accent4" presStyleCnt="0"/>
      <dgm:spPr/>
    </dgm:pt>
    <dgm:pt modelId="{52C1AE36-6C95-46F2-99A4-A3FAEE69A4E8}" type="pres">
      <dgm:prSet presAssocID="{D31FC163-A357-4B71-9722-D2A2A42F1CB9}" presName="Accent" presStyleLbl="bgShp" presStyleIdx="3" presStyleCnt="6"/>
      <dgm:spPr>
        <a:solidFill>
          <a:schemeClr val="accent5"/>
        </a:solidFill>
      </dgm:spPr>
    </dgm:pt>
    <dgm:pt modelId="{BD21782B-DEC2-46EC-AE31-493CE6A8E102}" type="pres">
      <dgm:prSet presAssocID="{D31FC163-A357-4B71-9722-D2A2A42F1CB9}" presName="Child4" presStyleLbl="node1" presStyleIdx="3" presStyleCnt="6">
        <dgm:presLayoutVars>
          <dgm:chMax val="0"/>
          <dgm:chPref val="0"/>
          <dgm:bulletEnabled val="1"/>
        </dgm:presLayoutVars>
      </dgm:prSet>
      <dgm:spPr/>
    </dgm:pt>
    <dgm:pt modelId="{F6B7CE6E-7934-4185-8F8F-A2CA4AA87FAD}" type="pres">
      <dgm:prSet presAssocID="{5B78E65C-4C2B-459E-94E3-69C77181235F}" presName="Accent5" presStyleCnt="0"/>
      <dgm:spPr/>
    </dgm:pt>
    <dgm:pt modelId="{220CFA9D-3A77-4979-93B5-FADB89506BA5}" type="pres">
      <dgm:prSet presAssocID="{5B78E65C-4C2B-459E-94E3-69C77181235F}" presName="Accent" presStyleLbl="bgShp" presStyleIdx="4" presStyleCnt="6"/>
      <dgm:spPr>
        <a:solidFill>
          <a:schemeClr val="accent5"/>
        </a:solidFill>
        <a:ln>
          <a:solidFill>
            <a:srgbClr val="BB9570"/>
          </a:solidFill>
        </a:ln>
      </dgm:spPr>
    </dgm:pt>
    <dgm:pt modelId="{BAE4DD96-E410-486C-A291-24325BFB573F}" type="pres">
      <dgm:prSet presAssocID="{5B78E65C-4C2B-459E-94E3-69C77181235F}" presName="Child5" presStyleLbl="node1" presStyleIdx="4" presStyleCnt="6">
        <dgm:presLayoutVars>
          <dgm:chMax val="0"/>
          <dgm:chPref val="0"/>
          <dgm:bulletEnabled val="1"/>
        </dgm:presLayoutVars>
      </dgm:prSet>
      <dgm:spPr/>
    </dgm:pt>
    <dgm:pt modelId="{A2D248FE-18D5-4F88-8042-D43E9AC455AB}" type="pres">
      <dgm:prSet presAssocID="{A17D5A0B-F7E2-4233-9BF2-28856D76EC1C}" presName="Accent6" presStyleCnt="0"/>
      <dgm:spPr/>
    </dgm:pt>
    <dgm:pt modelId="{210D1685-0CF3-4E3B-9BD3-6EB48E10B5BF}" type="pres">
      <dgm:prSet presAssocID="{A17D5A0B-F7E2-4233-9BF2-28856D76EC1C}" presName="Accent" presStyleLbl="bgShp" presStyleIdx="5" presStyleCnt="6"/>
      <dgm:spPr>
        <a:solidFill>
          <a:schemeClr val="accent5"/>
        </a:solidFill>
        <a:ln>
          <a:solidFill>
            <a:srgbClr val="BB9570"/>
          </a:solidFill>
        </a:ln>
      </dgm:spPr>
    </dgm:pt>
    <dgm:pt modelId="{4A7E98A7-57BD-4F7D-BFB9-9C005A02EF83}" type="pres">
      <dgm:prSet presAssocID="{A17D5A0B-F7E2-4233-9BF2-28856D76EC1C}" presName="Child6" presStyleLbl="node1" presStyleIdx="5" presStyleCnt="6">
        <dgm:presLayoutVars>
          <dgm:chMax val="0"/>
          <dgm:chPref val="0"/>
          <dgm:bulletEnabled val="1"/>
        </dgm:presLayoutVars>
      </dgm:prSet>
      <dgm:spPr/>
    </dgm:pt>
  </dgm:ptLst>
  <dgm:cxnLst>
    <dgm:cxn modelId="{C325AE01-834B-46AC-9965-17B3774C1181}" srcId="{FA8A6EE8-E807-429E-BD64-99B6820E75EC}" destId="{5B78E65C-4C2B-459E-94E3-69C77181235F}" srcOrd="4" destOrd="0" parTransId="{B4DAAE47-FA75-40A4-AD49-3236BA836558}" sibTransId="{50AD5BC6-4CD3-4770-B45F-E37762AAD46D}"/>
    <dgm:cxn modelId="{9F7E9907-C9D5-4EDE-A5F5-7FC7375B3FFA}" srcId="{FA8A6EE8-E807-429E-BD64-99B6820E75EC}" destId="{A17D5A0B-F7E2-4233-9BF2-28856D76EC1C}" srcOrd="5" destOrd="0" parTransId="{64C5DB92-05EB-490F-BCE5-9238C584A159}" sibTransId="{481A9E3F-DB4B-4792-8387-F5B1C25347FA}"/>
    <dgm:cxn modelId="{7EBA5F0C-AD47-4605-BBC5-3B3ECDEEA428}" type="presOf" srcId="{A1229024-E3B0-47F3-9B4D-7C4CA2D03EA8}" destId="{224C2FA4-2F75-4474-A94C-9A69325E88B6}" srcOrd="0" destOrd="0" presId="urn:microsoft.com/office/officeart/2011/layout/HexagonRadial"/>
    <dgm:cxn modelId="{88C48134-74D8-4476-8E67-F0B62EEE1FC1}" type="presOf" srcId="{EDDAD417-D174-4651-A744-0768F06F490B}" destId="{573CD2BA-3936-456D-82EF-F9F64A44EC66}" srcOrd="0" destOrd="0" presId="urn:microsoft.com/office/officeart/2011/layout/HexagonRadial"/>
    <dgm:cxn modelId="{AE134B35-07C5-4367-82A3-01900E0F5930}" srcId="{FA8A6EE8-E807-429E-BD64-99B6820E75EC}" destId="{C6A2FB4C-E822-4483-A29D-DC28EA0EF667}" srcOrd="0" destOrd="0" parTransId="{E7BC95C0-FDA8-4F1E-9DC2-92AE9E399422}" sibTransId="{C6773951-64E5-450B-AB5D-77343EDF612F}"/>
    <dgm:cxn modelId="{C08A054F-AC02-4A74-AB66-0468E6B9C62F}" type="presOf" srcId="{A17D5A0B-F7E2-4233-9BF2-28856D76EC1C}" destId="{4A7E98A7-57BD-4F7D-BFB9-9C005A02EF83}" srcOrd="0" destOrd="0" presId="urn:microsoft.com/office/officeart/2011/layout/HexagonRadial"/>
    <dgm:cxn modelId="{E452F44F-534D-4C1B-9040-F90F95437AE6}" srcId="{FA8A6EE8-E807-429E-BD64-99B6820E75EC}" destId="{EDDAD417-D174-4651-A744-0768F06F490B}" srcOrd="2" destOrd="0" parTransId="{63F7A9BC-FDC3-4A75-8D74-CF1173FB6217}" sibTransId="{E1444B8B-E027-4184-BCE3-5EA8F2CE4083}"/>
    <dgm:cxn modelId="{962FBD73-1E65-428D-9DEA-89CADE24F51F}" srcId="{FA8A6EE8-E807-429E-BD64-99B6820E75EC}" destId="{D31FC163-A357-4B71-9722-D2A2A42F1CB9}" srcOrd="3" destOrd="0" parTransId="{442021A4-A009-440A-9CAA-6D00D901D64E}" sibTransId="{B20E8BA9-C8CE-4407-B3CE-F8D3C3BC590F}"/>
    <dgm:cxn modelId="{0B57587B-8456-4A9B-B0E5-D21884CE7C0B}" type="presOf" srcId="{0C71ABFB-902E-4D5B-AFC8-7E015CD6E285}" destId="{AFB9C0A6-6C16-43D5-82D6-E2F8B17D1433}" srcOrd="0" destOrd="0" presId="urn:microsoft.com/office/officeart/2011/layout/HexagonRadial"/>
    <dgm:cxn modelId="{1B7DC77B-2721-446D-9C50-5C31AD15FDFE}" type="presOf" srcId="{D31FC163-A357-4B71-9722-D2A2A42F1CB9}" destId="{BD21782B-DEC2-46EC-AE31-493CE6A8E102}" srcOrd="0" destOrd="0" presId="urn:microsoft.com/office/officeart/2011/layout/HexagonRadial"/>
    <dgm:cxn modelId="{1B33AD86-C2C0-4D57-B855-DF729B897524}" type="presOf" srcId="{5B78E65C-4C2B-459E-94E3-69C77181235F}" destId="{BAE4DD96-E410-486C-A291-24325BFB573F}" srcOrd="0" destOrd="0" presId="urn:microsoft.com/office/officeart/2011/layout/HexagonRadial"/>
    <dgm:cxn modelId="{FDBEF29D-747E-419A-8349-DB66378113AA}" type="presOf" srcId="{FA8A6EE8-E807-429E-BD64-99B6820E75EC}" destId="{74DA3CF6-4B2A-4BCA-83C9-7E44D181C646}" srcOrd="0" destOrd="0" presId="urn:microsoft.com/office/officeart/2011/layout/HexagonRadial"/>
    <dgm:cxn modelId="{A48CFAB4-E62F-46CA-999D-514B20196F7E}" srcId="{A1229024-E3B0-47F3-9B4D-7C4CA2D03EA8}" destId="{FA8A6EE8-E807-429E-BD64-99B6820E75EC}" srcOrd="0" destOrd="0" parTransId="{11F70EB0-BB14-4C4B-AACA-B9FB84348A42}" sibTransId="{D7A96C84-AD6A-4F4C-BA00-A89FF883CA4C}"/>
    <dgm:cxn modelId="{FC3C20DC-F4DB-4310-B003-9E9FDEC62E2B}" srcId="{FA8A6EE8-E807-429E-BD64-99B6820E75EC}" destId="{0C71ABFB-902E-4D5B-AFC8-7E015CD6E285}" srcOrd="1" destOrd="0" parTransId="{548E7B9A-98A3-4A32-A0C7-3EF86F5872AE}" sibTransId="{96C67421-ACC5-4980-BC78-2BB16E18F89D}"/>
    <dgm:cxn modelId="{36A7D9DF-0C75-4548-B2E6-2E860F3A44C4}" type="presOf" srcId="{C6A2FB4C-E822-4483-A29D-DC28EA0EF667}" destId="{387E1C89-A94F-4180-A8A4-096D5D6BC085}" srcOrd="0" destOrd="0" presId="urn:microsoft.com/office/officeart/2011/layout/HexagonRadial"/>
    <dgm:cxn modelId="{3627E73A-763D-429D-A32D-A665B1DBAAE9}" type="presParOf" srcId="{224C2FA4-2F75-4474-A94C-9A69325E88B6}" destId="{74DA3CF6-4B2A-4BCA-83C9-7E44D181C646}" srcOrd="0" destOrd="0" presId="urn:microsoft.com/office/officeart/2011/layout/HexagonRadial"/>
    <dgm:cxn modelId="{CCC9CEA6-0650-4898-8A0C-5E21B5E16A1C}" type="presParOf" srcId="{224C2FA4-2F75-4474-A94C-9A69325E88B6}" destId="{87D7452A-7B81-44EA-BDCF-DCE4C270EAB4}" srcOrd="1" destOrd="0" presId="urn:microsoft.com/office/officeart/2011/layout/HexagonRadial"/>
    <dgm:cxn modelId="{39E3592E-AC13-4D4F-A616-2BB7A010004F}" type="presParOf" srcId="{87D7452A-7B81-44EA-BDCF-DCE4C270EAB4}" destId="{4C49C42D-A11C-46D1-87F2-E1FB07E1AF60}" srcOrd="0" destOrd="0" presId="urn:microsoft.com/office/officeart/2011/layout/HexagonRadial"/>
    <dgm:cxn modelId="{EEAD9E64-954D-4D0D-992F-44C29FE68130}" type="presParOf" srcId="{224C2FA4-2F75-4474-A94C-9A69325E88B6}" destId="{387E1C89-A94F-4180-A8A4-096D5D6BC085}" srcOrd="2" destOrd="0" presId="urn:microsoft.com/office/officeart/2011/layout/HexagonRadial"/>
    <dgm:cxn modelId="{897E5115-C475-4A62-A176-981E6E4BCA3A}" type="presParOf" srcId="{224C2FA4-2F75-4474-A94C-9A69325E88B6}" destId="{490F939E-0F0A-41BF-86A1-DF283BE2C80E}" srcOrd="3" destOrd="0" presId="urn:microsoft.com/office/officeart/2011/layout/HexagonRadial"/>
    <dgm:cxn modelId="{CF8DC904-26FC-422D-BAAF-6140396F6BAE}" type="presParOf" srcId="{490F939E-0F0A-41BF-86A1-DF283BE2C80E}" destId="{6F7CEABF-73DA-4C22-93F5-F019B4D7FDB7}" srcOrd="0" destOrd="0" presId="urn:microsoft.com/office/officeart/2011/layout/HexagonRadial"/>
    <dgm:cxn modelId="{15591529-14FD-48C1-88E4-CEDC2712FE02}" type="presParOf" srcId="{224C2FA4-2F75-4474-A94C-9A69325E88B6}" destId="{AFB9C0A6-6C16-43D5-82D6-E2F8B17D1433}" srcOrd="4" destOrd="0" presId="urn:microsoft.com/office/officeart/2011/layout/HexagonRadial"/>
    <dgm:cxn modelId="{9FCDA4E9-9B94-4F34-82CA-B456B1EBBC3F}" type="presParOf" srcId="{224C2FA4-2F75-4474-A94C-9A69325E88B6}" destId="{2C4BE289-AE0A-4C90-8C01-21E228EB193A}" srcOrd="5" destOrd="0" presId="urn:microsoft.com/office/officeart/2011/layout/HexagonRadial"/>
    <dgm:cxn modelId="{7DE557F3-8D2C-43ED-87AD-8F569C2F38BC}" type="presParOf" srcId="{2C4BE289-AE0A-4C90-8C01-21E228EB193A}" destId="{C104B4EC-ECB8-451D-9E0E-C92481A3420A}" srcOrd="0" destOrd="0" presId="urn:microsoft.com/office/officeart/2011/layout/HexagonRadial"/>
    <dgm:cxn modelId="{BD0F9B4C-38AF-4B6F-9040-F28065BE1956}" type="presParOf" srcId="{224C2FA4-2F75-4474-A94C-9A69325E88B6}" destId="{573CD2BA-3936-456D-82EF-F9F64A44EC66}" srcOrd="6" destOrd="0" presId="urn:microsoft.com/office/officeart/2011/layout/HexagonRadial"/>
    <dgm:cxn modelId="{69073CBD-73A5-4084-B836-83FB685670B4}" type="presParOf" srcId="{224C2FA4-2F75-4474-A94C-9A69325E88B6}" destId="{A8033D36-E067-4457-9170-CB61FD6A1926}" srcOrd="7" destOrd="0" presId="urn:microsoft.com/office/officeart/2011/layout/HexagonRadial"/>
    <dgm:cxn modelId="{C5FFEEDF-CA73-4482-ACCC-5266BA236205}" type="presParOf" srcId="{A8033D36-E067-4457-9170-CB61FD6A1926}" destId="{52C1AE36-6C95-46F2-99A4-A3FAEE69A4E8}" srcOrd="0" destOrd="0" presId="urn:microsoft.com/office/officeart/2011/layout/HexagonRadial"/>
    <dgm:cxn modelId="{EA2155E9-201A-4638-916C-713E207C8A65}" type="presParOf" srcId="{224C2FA4-2F75-4474-A94C-9A69325E88B6}" destId="{BD21782B-DEC2-46EC-AE31-493CE6A8E102}" srcOrd="8" destOrd="0" presId="urn:microsoft.com/office/officeart/2011/layout/HexagonRadial"/>
    <dgm:cxn modelId="{CCECAA48-8791-40C8-941F-F92ED1174FE1}" type="presParOf" srcId="{224C2FA4-2F75-4474-A94C-9A69325E88B6}" destId="{F6B7CE6E-7934-4185-8F8F-A2CA4AA87FAD}" srcOrd="9" destOrd="0" presId="urn:microsoft.com/office/officeart/2011/layout/HexagonRadial"/>
    <dgm:cxn modelId="{3BE6C4CB-AF43-412A-BF63-2A971B23A7B9}" type="presParOf" srcId="{F6B7CE6E-7934-4185-8F8F-A2CA4AA87FAD}" destId="{220CFA9D-3A77-4979-93B5-FADB89506BA5}" srcOrd="0" destOrd="0" presId="urn:microsoft.com/office/officeart/2011/layout/HexagonRadial"/>
    <dgm:cxn modelId="{E00D9954-6931-43D9-A05F-3FF840866F49}" type="presParOf" srcId="{224C2FA4-2F75-4474-A94C-9A69325E88B6}" destId="{BAE4DD96-E410-486C-A291-24325BFB573F}" srcOrd="10" destOrd="0" presId="urn:microsoft.com/office/officeart/2011/layout/HexagonRadial"/>
    <dgm:cxn modelId="{542A847A-AADE-477E-9212-3CD350D5B17F}" type="presParOf" srcId="{224C2FA4-2F75-4474-A94C-9A69325E88B6}" destId="{A2D248FE-18D5-4F88-8042-D43E9AC455AB}" srcOrd="11" destOrd="0" presId="urn:microsoft.com/office/officeart/2011/layout/HexagonRadial"/>
    <dgm:cxn modelId="{C79874F6-9E99-4643-B2D2-DDEA844A050D}" type="presParOf" srcId="{A2D248FE-18D5-4F88-8042-D43E9AC455AB}" destId="{210D1685-0CF3-4E3B-9BD3-6EB48E10B5BF}" srcOrd="0" destOrd="0" presId="urn:microsoft.com/office/officeart/2011/layout/HexagonRadial"/>
    <dgm:cxn modelId="{4AF70E97-0B03-4B76-83F3-27F8C925AE3A}" type="presParOf" srcId="{224C2FA4-2F75-4474-A94C-9A69325E88B6}" destId="{4A7E98A7-57BD-4F7D-BFB9-9C005A02EF83}" srcOrd="12" destOrd="0" presId="urn:microsoft.com/office/officeart/2011/layout/HexagonRadial"/>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6BEA-E787-B241-B4BA-52AAF1ADD509}">
      <dsp:nvSpPr>
        <dsp:cNvPr id="0" name=""/>
        <dsp:cNvSpPr/>
      </dsp:nvSpPr>
      <dsp:spPr>
        <a:xfrm>
          <a:off x="0" y="68183"/>
          <a:ext cx="6263640" cy="1272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Define elder mistreatment and types</a:t>
          </a:r>
        </a:p>
      </dsp:txBody>
      <dsp:txXfrm>
        <a:off x="62141" y="130324"/>
        <a:ext cx="6139358" cy="1148678"/>
      </dsp:txXfrm>
    </dsp:sp>
    <dsp:sp modelId="{7E49BA5A-720B-894A-879A-88FE734263EC}">
      <dsp:nvSpPr>
        <dsp:cNvPr id="0" name=""/>
        <dsp:cNvSpPr/>
      </dsp:nvSpPr>
      <dsp:spPr>
        <a:xfrm>
          <a:off x="0" y="1433303"/>
          <a:ext cx="6263640" cy="1272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Describe prevalence and risk factors </a:t>
          </a:r>
        </a:p>
      </dsp:txBody>
      <dsp:txXfrm>
        <a:off x="62141" y="1495444"/>
        <a:ext cx="6139358" cy="1148678"/>
      </dsp:txXfrm>
    </dsp:sp>
    <dsp:sp modelId="{606B0ABB-AC15-2840-81F8-B838FF15F817}">
      <dsp:nvSpPr>
        <dsp:cNvPr id="0" name=""/>
        <dsp:cNvSpPr/>
      </dsp:nvSpPr>
      <dsp:spPr>
        <a:xfrm>
          <a:off x="0" y="2798423"/>
          <a:ext cx="6263640" cy="1272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Review consequences </a:t>
          </a:r>
        </a:p>
      </dsp:txBody>
      <dsp:txXfrm>
        <a:off x="62141" y="2860564"/>
        <a:ext cx="6139358" cy="1148678"/>
      </dsp:txXfrm>
    </dsp:sp>
    <dsp:sp modelId="{72528EF6-9EAF-BC4E-AB8C-E9C65F4E6291}">
      <dsp:nvSpPr>
        <dsp:cNvPr id="0" name=""/>
        <dsp:cNvSpPr/>
      </dsp:nvSpPr>
      <dsp:spPr>
        <a:xfrm>
          <a:off x="0" y="4163544"/>
          <a:ext cx="6263640" cy="1272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Mandatory reporting </a:t>
          </a:r>
        </a:p>
      </dsp:txBody>
      <dsp:txXfrm>
        <a:off x="62141" y="4225685"/>
        <a:ext cx="6139358"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3CF6-4B2A-4BCA-83C9-7E44D181C646}">
      <dsp:nvSpPr>
        <dsp:cNvPr id="0" name=""/>
        <dsp:cNvSpPr/>
      </dsp:nvSpPr>
      <dsp:spPr>
        <a:xfrm>
          <a:off x="1672511" y="1217811"/>
          <a:ext cx="1547891" cy="1338988"/>
        </a:xfrm>
        <a:prstGeom prst="hexagon">
          <a:avLst>
            <a:gd name="adj" fmla="val 28570"/>
            <a:gd name="vf" fmla="val 115470"/>
          </a:avLst>
        </a:prstGeom>
        <a:solidFill>
          <a:schemeClr val="accent1"/>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Elder Mistreatment </a:t>
          </a:r>
        </a:p>
        <a:p>
          <a:pPr marL="0" lvl="0" indent="0" algn="ctr" defTabSz="533400">
            <a:lnSpc>
              <a:spcPct val="90000"/>
            </a:lnSpc>
            <a:spcBef>
              <a:spcPct val="0"/>
            </a:spcBef>
            <a:spcAft>
              <a:spcPct val="35000"/>
            </a:spcAft>
            <a:buNone/>
          </a:pPr>
          <a:r>
            <a:rPr lang="en-US" sz="1200" kern="1200" dirty="0"/>
            <a:t>11%</a:t>
          </a:r>
        </a:p>
      </dsp:txBody>
      <dsp:txXfrm>
        <a:off x="1929018" y="1439700"/>
        <a:ext cx="1034877" cy="895210"/>
      </dsp:txXfrm>
    </dsp:sp>
    <dsp:sp modelId="{6F7CEABF-73DA-4C22-93F5-F019B4D7FDB7}">
      <dsp:nvSpPr>
        <dsp:cNvPr id="0" name=""/>
        <dsp:cNvSpPr/>
      </dsp:nvSpPr>
      <dsp:spPr>
        <a:xfrm>
          <a:off x="2641788" y="577195"/>
          <a:ext cx="584014" cy="503206"/>
        </a:xfrm>
        <a:prstGeom prst="hexagon">
          <a:avLst>
            <a:gd name="adj" fmla="val 28900"/>
            <a:gd name="vf" fmla="val 115470"/>
          </a:avLst>
        </a:prstGeom>
        <a:solidFill>
          <a:schemeClr val="accent5"/>
        </a:solidFill>
        <a:ln>
          <a:noFill/>
        </a:ln>
        <a:effectLst/>
      </dsp:spPr>
      <dsp:style>
        <a:lnRef idx="0">
          <a:scrgbClr r="0" g="0" b="0"/>
        </a:lnRef>
        <a:fillRef idx="1">
          <a:scrgbClr r="0" g="0" b="0"/>
        </a:fillRef>
        <a:effectRef idx="0">
          <a:scrgbClr r="0" g="0" b="0"/>
        </a:effectRef>
        <a:fontRef idx="minor"/>
      </dsp:style>
    </dsp:sp>
    <dsp:sp modelId="{387E1C89-A94F-4180-A8A4-096D5D6BC085}">
      <dsp:nvSpPr>
        <dsp:cNvPr id="0" name=""/>
        <dsp:cNvSpPr/>
      </dsp:nvSpPr>
      <dsp:spPr>
        <a:xfrm>
          <a:off x="1815094" y="0"/>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Psychological </a:t>
          </a:r>
          <a:r>
            <a:rPr lang="en-US" sz="1200" b="1" kern="1200" dirty="0"/>
            <a:t>Abuse</a:t>
          </a:r>
        </a:p>
        <a:p>
          <a:pPr marL="0" lvl="0" indent="0" algn="ctr" defTabSz="488950">
            <a:lnSpc>
              <a:spcPct val="90000"/>
            </a:lnSpc>
            <a:spcBef>
              <a:spcPct val="0"/>
            </a:spcBef>
            <a:spcAft>
              <a:spcPct val="35000"/>
            </a:spcAft>
            <a:buNone/>
          </a:pPr>
          <a:r>
            <a:rPr lang="en-US" sz="1200" kern="1200" dirty="0"/>
            <a:t>3.2%</a:t>
          </a:r>
        </a:p>
      </dsp:txBody>
      <dsp:txXfrm>
        <a:off x="2025309" y="181861"/>
        <a:ext cx="848056" cy="733667"/>
      </dsp:txXfrm>
    </dsp:sp>
    <dsp:sp modelId="{C104B4EC-ECB8-451D-9E0E-C92481A3420A}">
      <dsp:nvSpPr>
        <dsp:cNvPr id="0" name=""/>
        <dsp:cNvSpPr/>
      </dsp:nvSpPr>
      <dsp:spPr>
        <a:xfrm>
          <a:off x="3323379" y="1517923"/>
          <a:ext cx="584014" cy="503206"/>
        </a:xfrm>
        <a:prstGeom prst="hexagon">
          <a:avLst>
            <a:gd name="adj" fmla="val 28900"/>
            <a:gd name="vf" fmla="val 11547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FB9C0A6-6C16-43D5-82D6-E2F8B17D1433}">
      <dsp:nvSpPr>
        <dsp:cNvPr id="0" name=""/>
        <dsp:cNvSpPr/>
      </dsp:nvSpPr>
      <dsp:spPr>
        <a:xfrm>
          <a:off x="2978443" y="674968"/>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Physical Abuse </a:t>
          </a:r>
        </a:p>
        <a:p>
          <a:pPr marL="0" lvl="0" indent="0" algn="ctr" defTabSz="533400">
            <a:lnSpc>
              <a:spcPct val="90000"/>
            </a:lnSpc>
            <a:spcBef>
              <a:spcPct val="0"/>
            </a:spcBef>
            <a:spcAft>
              <a:spcPct val="35000"/>
            </a:spcAft>
            <a:buNone/>
          </a:pPr>
          <a:r>
            <a:rPr lang="en-US" sz="1200" kern="1200" dirty="0"/>
            <a:t>1.6%</a:t>
          </a:r>
        </a:p>
      </dsp:txBody>
      <dsp:txXfrm>
        <a:off x="3188658" y="856829"/>
        <a:ext cx="848056" cy="733667"/>
      </dsp:txXfrm>
    </dsp:sp>
    <dsp:sp modelId="{52C1AE36-6C95-46F2-99A4-A3FAEE69A4E8}">
      <dsp:nvSpPr>
        <dsp:cNvPr id="0" name=""/>
        <dsp:cNvSpPr/>
      </dsp:nvSpPr>
      <dsp:spPr>
        <a:xfrm>
          <a:off x="2849902" y="2579828"/>
          <a:ext cx="584014" cy="503206"/>
        </a:xfrm>
        <a:prstGeom prst="hexagon">
          <a:avLst>
            <a:gd name="adj" fmla="val 28900"/>
            <a:gd name="vf" fmla="val 115470"/>
          </a:avLst>
        </a:prstGeom>
        <a:solidFill>
          <a:schemeClr val="accent5"/>
        </a:solidFill>
        <a:ln>
          <a:noFill/>
        </a:ln>
        <a:effectLst/>
      </dsp:spPr>
      <dsp:style>
        <a:lnRef idx="0">
          <a:scrgbClr r="0" g="0" b="0"/>
        </a:lnRef>
        <a:fillRef idx="1">
          <a:scrgbClr r="0" g="0" b="0"/>
        </a:fillRef>
        <a:effectRef idx="0">
          <a:scrgbClr r="0" g="0" b="0"/>
        </a:effectRef>
        <a:fontRef idx="minor"/>
      </dsp:style>
    </dsp:sp>
    <dsp:sp modelId="{573CD2BA-3936-456D-82EF-F9F64A44EC66}">
      <dsp:nvSpPr>
        <dsp:cNvPr id="0" name=""/>
        <dsp:cNvSpPr/>
      </dsp:nvSpPr>
      <dsp:spPr>
        <a:xfrm>
          <a:off x="2978443" y="2001877"/>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Sexual Abuse </a:t>
          </a:r>
        </a:p>
        <a:p>
          <a:pPr marL="0" lvl="0" indent="0" algn="ctr" defTabSz="533400">
            <a:lnSpc>
              <a:spcPct val="90000"/>
            </a:lnSpc>
            <a:spcBef>
              <a:spcPct val="0"/>
            </a:spcBef>
            <a:spcAft>
              <a:spcPct val="35000"/>
            </a:spcAft>
            <a:buNone/>
          </a:pPr>
          <a:r>
            <a:rPr lang="en-US" sz="1200" kern="1200" dirty="0"/>
            <a:t>0.6%</a:t>
          </a:r>
        </a:p>
      </dsp:txBody>
      <dsp:txXfrm>
        <a:off x="3188658" y="2183738"/>
        <a:ext cx="848056" cy="733667"/>
      </dsp:txXfrm>
    </dsp:sp>
    <dsp:sp modelId="{220CFA9D-3A77-4979-93B5-FADB89506BA5}">
      <dsp:nvSpPr>
        <dsp:cNvPr id="0" name=""/>
        <dsp:cNvSpPr/>
      </dsp:nvSpPr>
      <dsp:spPr>
        <a:xfrm>
          <a:off x="1675391" y="2690057"/>
          <a:ext cx="584014" cy="503206"/>
        </a:xfrm>
        <a:prstGeom prst="hexagon">
          <a:avLst>
            <a:gd name="adj" fmla="val 28900"/>
            <a:gd name="vf" fmla="val 115470"/>
          </a:avLst>
        </a:prstGeom>
        <a:solidFill>
          <a:schemeClr val="accent5"/>
        </a:solidFill>
        <a:ln>
          <a:solidFill>
            <a:srgbClr val="BB9570"/>
          </a:solidFill>
        </a:ln>
        <a:effectLst/>
      </dsp:spPr>
      <dsp:style>
        <a:lnRef idx="0">
          <a:scrgbClr r="0" g="0" b="0"/>
        </a:lnRef>
        <a:fillRef idx="1">
          <a:scrgbClr r="0" g="0" b="0"/>
        </a:fillRef>
        <a:effectRef idx="0">
          <a:scrgbClr r="0" g="0" b="0"/>
        </a:effectRef>
        <a:fontRef idx="minor"/>
      </dsp:style>
    </dsp:sp>
    <dsp:sp modelId="{BD21782B-DEC2-46EC-AE31-493CE6A8E102}">
      <dsp:nvSpPr>
        <dsp:cNvPr id="0" name=""/>
        <dsp:cNvSpPr/>
      </dsp:nvSpPr>
      <dsp:spPr>
        <a:xfrm>
          <a:off x="1815094" y="2677600"/>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Financial Exploitation</a:t>
          </a:r>
        </a:p>
        <a:p>
          <a:pPr marL="0" lvl="0" indent="0" algn="ctr" defTabSz="533400">
            <a:lnSpc>
              <a:spcPct val="90000"/>
            </a:lnSpc>
            <a:spcBef>
              <a:spcPct val="0"/>
            </a:spcBef>
            <a:spcAft>
              <a:spcPct val="35000"/>
            </a:spcAft>
            <a:buNone/>
          </a:pPr>
          <a:r>
            <a:rPr lang="en-US" sz="1200" kern="1200" dirty="0"/>
            <a:t>5.2%</a:t>
          </a:r>
        </a:p>
      </dsp:txBody>
      <dsp:txXfrm>
        <a:off x="2025309" y="2859461"/>
        <a:ext cx="848056" cy="733667"/>
      </dsp:txXfrm>
    </dsp:sp>
    <dsp:sp modelId="{210D1685-0CF3-4E3B-9BD3-6EB48E10B5BF}">
      <dsp:nvSpPr>
        <dsp:cNvPr id="0" name=""/>
        <dsp:cNvSpPr/>
      </dsp:nvSpPr>
      <dsp:spPr>
        <a:xfrm>
          <a:off x="982638" y="1749707"/>
          <a:ext cx="584014" cy="503206"/>
        </a:xfrm>
        <a:prstGeom prst="hexagon">
          <a:avLst>
            <a:gd name="adj" fmla="val 28900"/>
            <a:gd name="vf" fmla="val 115470"/>
          </a:avLst>
        </a:prstGeom>
        <a:solidFill>
          <a:schemeClr val="accent5"/>
        </a:solidFill>
        <a:ln>
          <a:solidFill>
            <a:srgbClr val="BB9570"/>
          </a:solidFill>
        </a:ln>
        <a:effectLst/>
      </dsp:spPr>
      <dsp:style>
        <a:lnRef idx="0">
          <a:scrgbClr r="0" g="0" b="0"/>
        </a:lnRef>
        <a:fillRef idx="1">
          <a:scrgbClr r="0" g="0" b="0"/>
        </a:fillRef>
        <a:effectRef idx="0">
          <a:scrgbClr r="0" g="0" b="0"/>
        </a:effectRef>
        <a:fontRef idx="minor"/>
      </dsp:style>
    </dsp:sp>
    <dsp:sp modelId="{BAE4DD96-E410-486C-A291-24325BFB573F}">
      <dsp:nvSpPr>
        <dsp:cNvPr id="0" name=""/>
        <dsp:cNvSpPr/>
      </dsp:nvSpPr>
      <dsp:spPr>
        <a:xfrm>
          <a:off x="646344" y="2002632"/>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Caregiver Neglect</a:t>
          </a:r>
        </a:p>
        <a:p>
          <a:pPr marL="0" lvl="0" indent="0" algn="ctr" defTabSz="533400">
            <a:lnSpc>
              <a:spcPct val="90000"/>
            </a:lnSpc>
            <a:spcBef>
              <a:spcPct val="0"/>
            </a:spcBef>
            <a:spcAft>
              <a:spcPct val="35000"/>
            </a:spcAft>
            <a:buNone/>
          </a:pPr>
          <a:r>
            <a:rPr lang="en-US" sz="1200" kern="1200" dirty="0"/>
            <a:t>5.1%</a:t>
          </a:r>
        </a:p>
      </dsp:txBody>
      <dsp:txXfrm>
        <a:off x="856559" y="2184493"/>
        <a:ext cx="848056" cy="733667"/>
      </dsp:txXfrm>
    </dsp:sp>
    <dsp:sp modelId="{4A7E98A7-57BD-4F7D-BFB9-9C005A02EF83}">
      <dsp:nvSpPr>
        <dsp:cNvPr id="0" name=""/>
        <dsp:cNvSpPr/>
      </dsp:nvSpPr>
      <dsp:spPr>
        <a:xfrm>
          <a:off x="646344" y="673458"/>
          <a:ext cx="1268486" cy="1097389"/>
        </a:xfrm>
        <a:prstGeom prst="hexagon">
          <a:avLst>
            <a:gd name="adj" fmla="val 28570"/>
            <a:gd name="vf" fmla="val 115470"/>
          </a:avLst>
        </a:prstGeom>
        <a:solidFill>
          <a:schemeClr val="accent1">
            <a:hueOff val="0"/>
            <a:satOff val="0"/>
            <a:lumOff val="0"/>
            <a:alphaOff val="0"/>
          </a:schemeClr>
        </a:solidFill>
        <a:ln w="12700" cap="flat" cmpd="sng" algn="ctr">
          <a:solidFill>
            <a:srgbClr val="BB9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Self-Neglect</a:t>
          </a:r>
        </a:p>
        <a:p>
          <a:pPr marL="0" lvl="0" indent="0" algn="ctr" defTabSz="533400">
            <a:lnSpc>
              <a:spcPct val="90000"/>
            </a:lnSpc>
            <a:spcBef>
              <a:spcPct val="0"/>
            </a:spcBef>
            <a:spcAft>
              <a:spcPct val="35000"/>
            </a:spcAft>
            <a:buNone/>
          </a:pPr>
          <a:r>
            <a:rPr lang="en-US" sz="1200" kern="1200" dirty="0"/>
            <a:t>5.1%</a:t>
          </a:r>
        </a:p>
      </dsp:txBody>
      <dsp:txXfrm>
        <a:off x="856559" y="855319"/>
        <a:ext cx="848056" cy="733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68D95-58A3-4E2C-9193-054FA5966DF9}" type="datetimeFigureOut">
              <a:rPr lang="en-US" smtClean="0"/>
              <a:t>7/3/23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E690B-8657-4933-B354-9E8A67521FEA}" type="slidenum">
              <a:rPr lang="en-US" smtClean="0"/>
              <a:t>‹#›</a:t>
            </a:fld>
            <a:endParaRPr lang="en-US"/>
          </a:p>
        </p:txBody>
      </p:sp>
    </p:spTree>
    <p:extLst>
      <p:ext uri="{BB962C8B-B14F-4D97-AF65-F5344CB8AC3E}">
        <p14:creationId xmlns:p14="http://schemas.microsoft.com/office/powerpoint/2010/main" val="429440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saging.org/blog/update-nature-and-scope-elder-abu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altLang="en-US" dirty="0"/>
              <a:t>Script: Elder mistreatment has devastating consequences for older adults, families, and communities. </a:t>
            </a:r>
          </a:p>
          <a:p>
            <a:pPr>
              <a:defRPr/>
            </a:pPr>
            <a:endParaRPr lang="en-US" altLang="en-US" dirty="0"/>
          </a:p>
          <a:p>
            <a:pPr>
              <a:defRPr/>
            </a:pPr>
            <a:r>
              <a:rPr lang="en-US" altLang="en-US" dirty="0"/>
              <a:t>Here we group the effects of elder mistreatment into health-related and financial-related consequences. </a:t>
            </a:r>
          </a:p>
          <a:p>
            <a:pPr>
              <a:defRPr/>
            </a:pPr>
            <a:endParaRPr lang="en-US" altLang="en-US" dirty="0"/>
          </a:p>
          <a:p>
            <a:pPr>
              <a:defRPr/>
            </a:pPr>
            <a:r>
              <a:rPr lang="en-US" altLang="en-US" dirty="0"/>
              <a:t>[CLICK] Health related consequences include early death, as we mentioned earlier as well as decline in functional ability, increased dependency on caregivers, exacerbated health conditions, reductions in self-rated health, psychological decline and feelings of helplessness, fear, and stress as well as social isolation. </a:t>
            </a:r>
          </a:p>
          <a:p>
            <a:pPr>
              <a:defRPr/>
            </a:pPr>
            <a:endParaRPr lang="en-US" altLang="en-US" dirty="0"/>
          </a:p>
          <a:p>
            <a:pPr>
              <a:defRPr/>
            </a:pPr>
            <a:r>
              <a:rPr lang="en-US" altLang="en-US" dirty="0"/>
              <a:t>[CLICK] Financial consequences include direct loss to victims of financial exploitation, as well as costs related to health care such as increased emergency department visits and hospitalizations, longer hospital stays, and higher rates of admission to skilled nursing facilities. </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CITES: </a:t>
            </a:r>
          </a:p>
          <a:p>
            <a:pPr marL="228600" indent="-228600">
              <a:buFontTx/>
              <a:buAutoNum type="arabicPeriod"/>
              <a:defRPr/>
            </a:pPr>
            <a:r>
              <a:rPr lang="en-US" altLang="en-US" dirty="0"/>
              <a:t>Functional Decline- </a:t>
            </a:r>
            <a:r>
              <a:rPr lang="en-US" dirty="0" err="1"/>
              <a:t>Lachs</a:t>
            </a:r>
            <a:r>
              <a:rPr lang="en-US" dirty="0"/>
              <a:t>, M.S., Williams, C.S., Obrien, S., Hurst, L., </a:t>
            </a:r>
            <a:r>
              <a:rPr lang="en-US" dirty="0" err="1"/>
              <a:t>Kossack</a:t>
            </a:r>
            <a:r>
              <a:rPr lang="en-US" dirty="0"/>
              <a:t>, A., Siegal, A., &amp; Tinetti, M.E. (1997). ED use by older victims of family violence. </a:t>
            </a:r>
            <a:r>
              <a:rPr lang="en-US" i="1" dirty="0"/>
              <a:t>Annals of Emergency Medicine, 30</a:t>
            </a:r>
            <a:r>
              <a:rPr lang="en-US" dirty="0"/>
              <a:t>(4), 448–454 </a:t>
            </a:r>
            <a:r>
              <a:rPr lang="en-US" dirty="0" err="1"/>
              <a:t>doi</a:t>
            </a:r>
            <a:r>
              <a:rPr lang="en-US" dirty="0"/>
              <a:t>: http://</a:t>
            </a:r>
            <a:r>
              <a:rPr lang="en-US" dirty="0" err="1"/>
              <a:t>dx.doi.org</a:t>
            </a:r>
            <a:r>
              <a:rPr lang="en-US" dirty="0"/>
              <a:t>/10.1016/S0196-0644(97)70003-9; Baker, M.W., LaCroix, A.Z., Wu, C.Y., Cochrane, B.B., Wallace, R., &amp; Woods, N.F. (2009). Mortality risk associated with physical and verbal abuse in women aged 50 to 79. </a:t>
            </a:r>
            <a:r>
              <a:rPr lang="en-US" i="1" dirty="0"/>
              <a:t>Journal of the American Geriatrics Society, 57</a:t>
            </a:r>
            <a:r>
              <a:rPr lang="en-US" dirty="0"/>
              <a:t>(10), 1799–1809. </a:t>
            </a:r>
            <a:r>
              <a:rPr lang="en-US" dirty="0" err="1"/>
              <a:t>doi</a:t>
            </a:r>
            <a:r>
              <a:rPr lang="en-US" dirty="0"/>
              <a:t>: 10.1111/j.1532-5415.2009.02429.x</a:t>
            </a:r>
          </a:p>
          <a:p>
            <a:pPr marL="228600" indent="-228600">
              <a:buFontTx/>
              <a:buAutoNum type="arabicPeriod"/>
              <a:defRPr/>
            </a:pPr>
            <a:r>
              <a:rPr lang="en-US" altLang="en-US" dirty="0"/>
              <a:t>Exacerbated chronic conditions, social isolation - </a:t>
            </a:r>
            <a:r>
              <a:rPr lang="en-US" dirty="0" err="1"/>
              <a:t>Anetzberger</a:t>
            </a:r>
            <a:r>
              <a:rPr lang="en-US" dirty="0"/>
              <a:t>, G. (2004). </a:t>
            </a:r>
            <a:r>
              <a:rPr lang="en-US" i="1" dirty="0"/>
              <a:t>The Clinical Management of Elder Abuse. </a:t>
            </a:r>
            <a:r>
              <a:rPr lang="en-US" dirty="0"/>
              <a:t>New York, NY: Hawthorne Press.</a:t>
            </a:r>
          </a:p>
          <a:p>
            <a:pPr marL="228600" indent="-228600">
              <a:buFontTx/>
              <a:buAutoNum type="arabicPeriod"/>
              <a:defRPr/>
            </a:pPr>
            <a:r>
              <a:rPr lang="en-US" altLang="en-US" dirty="0"/>
              <a:t>3. Lower self-rated health, hopelessness, psychological decline, stress, fear- Wong JS &amp; Waite LJ (2017). Elder mistreatment predicts later physical and psychological health: results from a national longitudinal study. J Elder Abuse </a:t>
            </a:r>
            <a:r>
              <a:rPr lang="en-US" altLang="en-US" dirty="0" err="1"/>
              <a:t>Negl</a:t>
            </a:r>
            <a:r>
              <a:rPr lang="en-US" altLang="en-US" dirty="0"/>
              <a:t>. Jan-Feb, 29(1): 15-42. </a:t>
            </a:r>
          </a:p>
          <a:p>
            <a:pPr marL="228600" indent="-228600">
              <a:buFontTx/>
              <a:buAutoNum type="arabicPeriod"/>
              <a:defRPr/>
            </a:pPr>
            <a:r>
              <a:rPr lang="en-US" altLang="en-US" dirty="0"/>
              <a:t>Increased ER and </a:t>
            </a:r>
            <a:r>
              <a:rPr lang="en-US" altLang="en-US" dirty="0" err="1"/>
              <a:t>hosptial</a:t>
            </a:r>
            <a:r>
              <a:rPr lang="en-US" altLang="en-US" dirty="0"/>
              <a:t> visits - </a:t>
            </a:r>
            <a:r>
              <a:rPr lang="en-US" dirty="0"/>
              <a:t>Dong, X. Q., &amp; Simon, M. A. (2013). Elder abuse as a risk factor for hospitalization in older persons. </a:t>
            </a:r>
            <a:r>
              <a:rPr lang="en-US" i="1" dirty="0"/>
              <a:t>JAMA Internal Medicine, 173</a:t>
            </a:r>
            <a:r>
              <a:rPr lang="en-US" dirty="0"/>
              <a:t> (10), 911–917. </a:t>
            </a:r>
            <a:r>
              <a:rPr lang="en-US" dirty="0" err="1"/>
              <a:t>doi</a:t>
            </a:r>
            <a:r>
              <a:rPr lang="en-US" dirty="0"/>
              <a:t>: 10.1001/jamainternmed.2013.238</a:t>
            </a:r>
          </a:p>
          <a:p>
            <a:pPr marL="228600" indent="-228600">
              <a:buFontTx/>
              <a:buAutoNum type="arabicPeriod"/>
              <a:defRPr/>
            </a:pPr>
            <a:r>
              <a:rPr lang="en-US" altLang="en-US" dirty="0"/>
              <a:t>Mortality - </a:t>
            </a:r>
            <a:r>
              <a:rPr lang="en-US" dirty="0"/>
              <a:t>Dong, X, Simon, M., Mendes de Leon, C., Fulmer, T., Beck, T., Hebert, L. (2009). Elder self-neglect and abuse and mortality risk in a community-dwelling population. </a:t>
            </a:r>
            <a:r>
              <a:rPr lang="en-US" i="1" dirty="0"/>
              <a:t>Journal of the American Medical Association, 302</a:t>
            </a:r>
            <a:r>
              <a:rPr lang="en-US" dirty="0"/>
              <a:t>(5), 517–526. </a:t>
            </a:r>
            <a:r>
              <a:rPr lang="en-US" dirty="0" err="1"/>
              <a:t>doi</a:t>
            </a:r>
            <a:r>
              <a:rPr lang="en-US" dirty="0"/>
              <a:t>: 10.1001/jama.2009.1109</a:t>
            </a:r>
          </a:p>
          <a:p>
            <a:pPr marL="228600" indent="-228600">
              <a:buFontTx/>
              <a:buAutoNum type="arabicPeriod"/>
              <a:defRPr/>
            </a:pPr>
            <a:endParaRPr lang="en-US" altLang="en-US" dirty="0"/>
          </a:p>
          <a:p>
            <a:pPr marL="228600" indent="-228600" eaLnBrk="1" fontAlgn="auto" hangingPunct="1">
              <a:spcBef>
                <a:spcPts val="0"/>
              </a:spcBef>
              <a:spcAft>
                <a:spcPts val="0"/>
              </a:spcAft>
              <a:buFontTx/>
              <a:buAutoNum type="arabicPeriod"/>
              <a:defRPr/>
            </a:pPr>
            <a:r>
              <a:rPr lang="en-US" dirty="0"/>
              <a:t>SNK and longer hospital stays:  </a:t>
            </a:r>
            <a:r>
              <a:rPr lang="en-US" baseline="30000" dirty="0"/>
              <a:t> </a:t>
            </a:r>
            <a:r>
              <a:rPr lang="en-US" dirty="0"/>
              <a:t>dong X. Medical implications of elder abuse and neglect. Clinics in geriatric medicine.</a:t>
            </a:r>
            <a:r>
              <a:rPr lang="en-US" i="1" dirty="0"/>
              <a:t> </a:t>
            </a:r>
            <a:r>
              <a:rPr lang="en-US" dirty="0"/>
              <a:t>2005;21(2):293-313.</a:t>
            </a:r>
          </a:p>
          <a:p>
            <a:pPr marL="228600" indent="-228600">
              <a:buFontTx/>
              <a:buAutoNum type="arabicPeriod"/>
              <a:defRPr/>
            </a:pPr>
            <a:endParaRPr lang="en-US" altLang="en-US" dirty="0"/>
          </a:p>
          <a:p>
            <a:pPr>
              <a:defRPr/>
            </a:pPr>
            <a:endParaRPr lang="en-US" altLang="en-US" dirty="0"/>
          </a:p>
          <a:p>
            <a:pPr>
              <a:defRPr/>
            </a:pPr>
            <a:r>
              <a:rPr lang="en-US" altLang="en-US" dirty="0"/>
              <a:t>Personal financial loss: </a:t>
            </a:r>
            <a:r>
              <a:rPr lang="en-US" dirty="0">
                <a:hlinkClick r:id="rId3"/>
              </a:rPr>
              <a:t>https://www.asaging.org/blog/update-nature-and-scope-elder-abuse</a:t>
            </a:r>
            <a:endParaRPr lang="en-US" altLang="en-US" dirty="0"/>
          </a:p>
          <a:p>
            <a:pPr>
              <a:defRPr/>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5863" indent="-234950">
              <a:spcBef>
                <a:spcPct val="30000"/>
              </a:spcBef>
              <a:defRPr sz="1200">
                <a:solidFill>
                  <a:schemeClr val="tx1"/>
                </a:solidFill>
                <a:latin typeface="Calibri" panose="020F0502020204030204" pitchFamily="34" charset="0"/>
              </a:defRPr>
            </a:lvl3pPr>
            <a:lvl4pPr marL="1662113" indent="-234950">
              <a:spcBef>
                <a:spcPct val="30000"/>
              </a:spcBef>
              <a:defRPr sz="1200">
                <a:solidFill>
                  <a:schemeClr val="tx1"/>
                </a:solidFill>
                <a:latin typeface="Calibri" panose="020F0502020204030204" pitchFamily="34" charset="0"/>
              </a:defRPr>
            </a:lvl4pPr>
            <a:lvl5pPr marL="2136775" indent="-234950">
              <a:spcBef>
                <a:spcPct val="30000"/>
              </a:spcBef>
              <a:defRPr sz="1200">
                <a:solidFill>
                  <a:schemeClr val="tx1"/>
                </a:solidFill>
                <a:latin typeface="Calibri" panose="020F0502020204030204" pitchFamily="34" charset="0"/>
              </a:defRPr>
            </a:lvl5pPr>
            <a:lvl6pPr marL="2593975" indent="-234950" eaLnBrk="0" fontAlgn="base" hangingPunct="0">
              <a:spcBef>
                <a:spcPct val="30000"/>
              </a:spcBef>
              <a:spcAft>
                <a:spcPct val="0"/>
              </a:spcAft>
              <a:defRPr sz="1200">
                <a:solidFill>
                  <a:schemeClr val="tx1"/>
                </a:solidFill>
                <a:latin typeface="Calibri" panose="020F0502020204030204" pitchFamily="34" charset="0"/>
              </a:defRPr>
            </a:lvl6pPr>
            <a:lvl7pPr marL="3051175" indent="-234950" eaLnBrk="0" fontAlgn="base" hangingPunct="0">
              <a:spcBef>
                <a:spcPct val="30000"/>
              </a:spcBef>
              <a:spcAft>
                <a:spcPct val="0"/>
              </a:spcAft>
              <a:defRPr sz="1200">
                <a:solidFill>
                  <a:schemeClr val="tx1"/>
                </a:solidFill>
                <a:latin typeface="Calibri" panose="020F0502020204030204" pitchFamily="34" charset="0"/>
              </a:defRPr>
            </a:lvl7pPr>
            <a:lvl8pPr marL="3508375" indent="-234950" eaLnBrk="0" fontAlgn="base" hangingPunct="0">
              <a:spcBef>
                <a:spcPct val="30000"/>
              </a:spcBef>
              <a:spcAft>
                <a:spcPct val="0"/>
              </a:spcAft>
              <a:defRPr sz="1200">
                <a:solidFill>
                  <a:schemeClr val="tx1"/>
                </a:solidFill>
                <a:latin typeface="Calibri" panose="020F0502020204030204" pitchFamily="34" charset="0"/>
              </a:defRPr>
            </a:lvl8pPr>
            <a:lvl9pPr marL="3965575" indent="-23495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3763F7-6A31-418A-92A2-9455625DFE9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343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96A1-E952-4CF8-8E7E-50BD69C82D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00C320-7EB5-4642-A2E6-0565B0EE7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BE125-69BC-4F48-8EF7-6AC6FAC5CBA3}"/>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600844AD-B0ED-46E6-95C8-EF37E92CF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C763F-EA71-4C34-B781-C886B22AFC2B}"/>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218278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7DA5-4B46-4E3D-B15F-848FEC3D7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A9C60-B766-4771-B65E-02C5D76C44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04BD2-93B0-4A4B-8FF9-1E003FDEF451}"/>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263F62D7-3511-4F07-9F84-3C9318C76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30BDC-E068-4335-8B1E-100B1BFE30B2}"/>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166375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A569C-FF45-450B-B21C-FFA794E68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B719A-EE3E-40E0-BE50-EADC8E2D73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3D7F4-5384-4BEA-9E7A-01BC117AB9E2}"/>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C13B7A9F-AAB1-408C-91BC-E0E5073EE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0B335-440D-4897-9C65-03AD7194D15A}"/>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23665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D091-54B0-4D52-A3F3-95176C77C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F9D57-B151-45B1-B358-6C2336E991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8DA73-C245-4520-A16E-C7A8302D9208}"/>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180C78F7-EBC2-4C8D-8D51-A032A14AB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3551D-485D-4CAF-A7FD-D7FC7F415023}"/>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17058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6E44-D3AE-432E-9C14-9F1CB9C9B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05659-6EBA-477B-B4C4-1F0F7F5DA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B356A2-D234-49EF-A47C-353556EF1501}"/>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F859ADA0-A539-42C2-A47C-D9F342120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38057-6032-41B9-8852-99D74AC3B29D}"/>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99633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A496-968C-44A1-9CD5-307159C92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A3FFC-CE16-41AD-A0DE-C324987E8E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4A42D-1A76-44F3-AB26-4091A21EE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67C83-3548-4BF6-AE84-28EC4DD2FDFA}"/>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6" name="Footer Placeholder 5">
            <a:extLst>
              <a:ext uri="{FF2B5EF4-FFF2-40B4-BE49-F238E27FC236}">
                <a16:creationId xmlns:a16="http://schemas.microsoft.com/office/drawing/2014/main" id="{481A8C59-427A-4B94-B970-4268DF635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21C95-829C-434B-BDAC-D3569A0A8CE4}"/>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316659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B1CA-3ADB-4A0B-91F3-C65E2248F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4FBC4-5C81-4160-8310-F8ADA419A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38DC27-8EF2-413D-BAFF-521C9E5EF8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E5D661-5FE6-4298-9F17-5F1FE7C65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FE0D7A-B6B9-4223-963F-8097D064BD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99E54E-4800-476F-8D40-CAE6393032CC}"/>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8" name="Footer Placeholder 7">
            <a:extLst>
              <a:ext uri="{FF2B5EF4-FFF2-40B4-BE49-F238E27FC236}">
                <a16:creationId xmlns:a16="http://schemas.microsoft.com/office/drawing/2014/main" id="{82AE878A-CF65-4202-BDB1-0A90B71D4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B8560F-BE41-47B2-80FD-70C28E6AC827}"/>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170981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F008-2C3B-4CA9-823F-E8E38BEFD9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23732-6FF4-4C7D-8972-6ABD69DA760E}"/>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4" name="Footer Placeholder 3">
            <a:extLst>
              <a:ext uri="{FF2B5EF4-FFF2-40B4-BE49-F238E27FC236}">
                <a16:creationId xmlns:a16="http://schemas.microsoft.com/office/drawing/2014/main" id="{630CFEF4-38C5-4B1D-83B6-B254ECEB1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FFD0F-9E87-4584-B540-2FF3DCBEAB40}"/>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14333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8B9B2-6332-439A-AD01-501B328BD06E}"/>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3" name="Footer Placeholder 2">
            <a:extLst>
              <a:ext uri="{FF2B5EF4-FFF2-40B4-BE49-F238E27FC236}">
                <a16:creationId xmlns:a16="http://schemas.microsoft.com/office/drawing/2014/main" id="{3D932070-9E02-4038-A66E-43AC789027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E689C8-F5E5-4B81-9C16-16A4538663CD}"/>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51404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52C0-C445-4EE7-A7F5-3E5A68BF1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EB25D-7DCA-47A1-8BD9-CD83CF97A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31643B-51A5-426D-82FE-341939DD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B9960-E01D-4137-90B5-47BDA4DA0E5E}"/>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6" name="Footer Placeholder 5">
            <a:extLst>
              <a:ext uri="{FF2B5EF4-FFF2-40B4-BE49-F238E27FC236}">
                <a16:creationId xmlns:a16="http://schemas.microsoft.com/office/drawing/2014/main" id="{8C2536E3-9131-4A6B-9A4A-4E511075F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2DC73-90F1-45D7-8958-E3261C644AF5}"/>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32158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FF97-3A2F-48FF-A322-5D0B68EF6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023AC5-9B97-46CF-9B6F-A41462BB1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C2E154-844A-4D49-B07A-A56B3047F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9F9CAC-6405-4338-876C-3A59E56FE456}"/>
              </a:ext>
            </a:extLst>
          </p:cNvPr>
          <p:cNvSpPr>
            <a:spLocks noGrp="1"/>
          </p:cNvSpPr>
          <p:nvPr>
            <p:ph type="dt" sz="half" idx="10"/>
          </p:nvPr>
        </p:nvSpPr>
        <p:spPr/>
        <p:txBody>
          <a:bodyPr/>
          <a:lstStyle/>
          <a:p>
            <a:fld id="{22B70903-FD39-4CC0-A9B8-414E3F03FFD6}" type="datetimeFigureOut">
              <a:rPr lang="en-US" smtClean="0"/>
              <a:t>7/3/23</a:t>
            </a:fld>
            <a:endParaRPr lang="en-US"/>
          </a:p>
        </p:txBody>
      </p:sp>
      <p:sp>
        <p:nvSpPr>
          <p:cNvPr id="6" name="Footer Placeholder 5">
            <a:extLst>
              <a:ext uri="{FF2B5EF4-FFF2-40B4-BE49-F238E27FC236}">
                <a16:creationId xmlns:a16="http://schemas.microsoft.com/office/drawing/2014/main" id="{474BB582-D9EB-46B3-9E2C-F9533E8CE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94FB3-AF61-48CE-8411-399C75FC4B22}"/>
              </a:ext>
            </a:extLst>
          </p:cNvPr>
          <p:cNvSpPr>
            <a:spLocks noGrp="1"/>
          </p:cNvSpPr>
          <p:nvPr>
            <p:ph type="sldNum" sz="quarter" idx="12"/>
          </p:nvPr>
        </p:nvSpPr>
        <p:spPr/>
        <p:txBody>
          <a:bodyPr/>
          <a:lstStyle/>
          <a:p>
            <a:fld id="{29F26BF4-484E-4773-9C48-490A38B3A785}" type="slidenum">
              <a:rPr lang="en-US" smtClean="0"/>
              <a:t>‹#›</a:t>
            </a:fld>
            <a:endParaRPr lang="en-US"/>
          </a:p>
        </p:txBody>
      </p:sp>
    </p:spTree>
    <p:extLst>
      <p:ext uri="{BB962C8B-B14F-4D97-AF65-F5344CB8AC3E}">
        <p14:creationId xmlns:p14="http://schemas.microsoft.com/office/powerpoint/2010/main" val="250334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243CC-CB15-4372-ACA8-D3A216D6C9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C2B4F9-0A93-4C9D-B649-CCF573E4B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5C549-C7ED-45BC-9538-71068D5D6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70903-FD39-4CC0-A9B8-414E3F03FFD6}" type="datetimeFigureOut">
              <a:rPr lang="en-US" smtClean="0"/>
              <a:t>7/3/23</a:t>
            </a:fld>
            <a:endParaRPr lang="en-US"/>
          </a:p>
        </p:txBody>
      </p:sp>
      <p:sp>
        <p:nvSpPr>
          <p:cNvPr id="5" name="Footer Placeholder 4">
            <a:extLst>
              <a:ext uri="{FF2B5EF4-FFF2-40B4-BE49-F238E27FC236}">
                <a16:creationId xmlns:a16="http://schemas.microsoft.com/office/drawing/2014/main" id="{5B7B8D9B-3A60-4884-B9F1-1AFAE467B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59646-0B46-4E83-9CB5-2527D16FA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26BF4-484E-4773-9C48-490A38B3A785}" type="slidenum">
              <a:rPr lang="en-US" smtClean="0"/>
              <a:t>‹#›</a:t>
            </a:fld>
            <a:endParaRPr lang="en-US"/>
          </a:p>
        </p:txBody>
      </p:sp>
    </p:spTree>
    <p:extLst>
      <p:ext uri="{BB962C8B-B14F-4D97-AF65-F5344CB8AC3E}">
        <p14:creationId xmlns:p14="http://schemas.microsoft.com/office/powerpoint/2010/main" val="275587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xabusehotline.org/Login/Default.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 Attorney; Elder Abuse at Nursing Homes Is Growing">
            <a:extLst>
              <a:ext uri="{FF2B5EF4-FFF2-40B4-BE49-F238E27FC236}">
                <a16:creationId xmlns:a16="http://schemas.microsoft.com/office/drawing/2014/main" id="{9574EDA0-24BC-4B3C-933B-85E1D060A7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75"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descr="People with documents">
            <a:extLst>
              <a:ext uri="{FF2B5EF4-FFF2-40B4-BE49-F238E27FC236}">
                <a16:creationId xmlns:a16="http://schemas.microsoft.com/office/drawing/2014/main" id="{0AD3C4E6-F338-4FB2-9BC7-A645ED3B061E}"/>
              </a:ext>
            </a:extLst>
          </p:cNvPr>
          <p:cNvSpPr>
            <a:spLocks/>
          </p:cNvSpPr>
          <p:nvPr/>
        </p:nvSpPr>
        <p:spPr bwMode="ltGray">
          <a:xfrm>
            <a:off x="3175" y="0"/>
            <a:ext cx="12188825" cy="6858000"/>
          </a:xfrm>
          <a:custGeom>
            <a:avLst/>
            <a:gdLst>
              <a:gd name="T0" fmla="*/ 0 w 12189460"/>
              <a:gd name="T1" fmla="*/ 6858000 h 6858000"/>
              <a:gd name="T2" fmla="*/ 12187047 w 12189460"/>
              <a:gd name="T3" fmla="*/ 6858000 h 6858000"/>
              <a:gd name="T4" fmla="*/ 12187047 w 12189460"/>
              <a:gd name="T5" fmla="*/ 0 h 6858000"/>
              <a:gd name="T6" fmla="*/ 0 w 12189460"/>
              <a:gd name="T7" fmla="*/ 0 h 6858000"/>
              <a:gd name="T8" fmla="*/ 0 w 1218946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9460" h="6858000">
                <a:moveTo>
                  <a:pt x="0" y="6858000"/>
                </a:moveTo>
                <a:lnTo>
                  <a:pt x="12188952" y="6858000"/>
                </a:lnTo>
                <a:lnTo>
                  <a:pt x="12188952" y="0"/>
                </a:lnTo>
                <a:lnTo>
                  <a:pt x="0" y="0"/>
                </a:lnTo>
                <a:lnTo>
                  <a:pt x="0" y="6858000"/>
                </a:lnTo>
                <a:close/>
              </a:path>
            </a:pathLst>
          </a:custGeom>
          <a:solidFill>
            <a:schemeClr val="bg2">
              <a:alpha val="69803"/>
            </a:schemeClr>
          </a:solidFill>
          <a:ln>
            <a:noFill/>
          </a:ln>
        </p:spPr>
        <p:txBody>
          <a:bodyPr lIns="0" tIns="0" rIns="0" bIns="0"/>
          <a:lstStyle/>
          <a:p>
            <a:endParaRPr lang="en-US"/>
          </a:p>
        </p:txBody>
      </p:sp>
      <p:sp>
        <p:nvSpPr>
          <p:cNvPr id="2" name="Title 1">
            <a:extLst>
              <a:ext uri="{FF2B5EF4-FFF2-40B4-BE49-F238E27FC236}">
                <a16:creationId xmlns:a16="http://schemas.microsoft.com/office/drawing/2014/main" id="{FC7FD126-E11D-4DBC-938C-5B0DC33C21BE}"/>
              </a:ext>
            </a:extLst>
          </p:cNvPr>
          <p:cNvSpPr>
            <a:spLocks noGrp="1"/>
          </p:cNvSpPr>
          <p:nvPr>
            <p:ph type="ctrTitle"/>
          </p:nvPr>
        </p:nvSpPr>
        <p:spPr>
          <a:xfrm>
            <a:off x="1524000" y="2734723"/>
            <a:ext cx="9144000" cy="1388554"/>
          </a:xfrm>
        </p:spPr>
        <p:txBody>
          <a:bodyPr>
            <a:normAutofit/>
          </a:bodyPr>
          <a:lstStyle/>
          <a:p>
            <a:r>
              <a:rPr lang="en-US" sz="7200" dirty="0"/>
              <a:t>Elder Mistreatment</a:t>
            </a:r>
          </a:p>
        </p:txBody>
      </p:sp>
      <p:pic>
        <p:nvPicPr>
          <p:cNvPr id="4" name="Graphic 3">
            <a:extLst>
              <a:ext uri="{FF2B5EF4-FFF2-40B4-BE49-F238E27FC236}">
                <a16:creationId xmlns:a16="http://schemas.microsoft.com/office/drawing/2014/main" id="{A54D03FD-C101-768B-953A-DE47909073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6413500"/>
            <a:ext cx="4800600" cy="444500"/>
          </a:xfrm>
          <a:prstGeom prst="rect">
            <a:avLst/>
          </a:prstGeom>
        </p:spPr>
      </p:pic>
    </p:spTree>
    <p:extLst>
      <p:ext uri="{BB962C8B-B14F-4D97-AF65-F5344CB8AC3E}">
        <p14:creationId xmlns:p14="http://schemas.microsoft.com/office/powerpoint/2010/main" val="23676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FE9-5C94-4B0F-B8CA-F111E38431A8}"/>
              </a:ext>
            </a:extLst>
          </p:cNvPr>
          <p:cNvSpPr>
            <a:spLocks noGrp="1"/>
          </p:cNvSpPr>
          <p:nvPr>
            <p:ph type="title"/>
          </p:nvPr>
        </p:nvSpPr>
        <p:spPr>
          <a:xfrm>
            <a:off x="838200" y="2766218"/>
            <a:ext cx="10515600" cy="1325563"/>
          </a:xfrm>
        </p:spPr>
        <p:txBody>
          <a:bodyPr>
            <a:normAutofit/>
          </a:bodyPr>
          <a:lstStyle/>
          <a:p>
            <a:pPr algn="ctr"/>
            <a:r>
              <a:rPr lang="en-US" sz="6600" b="1" dirty="0">
                <a:solidFill>
                  <a:schemeClr val="bg1"/>
                </a:solidFill>
              </a:rPr>
              <a:t>Prevalence and Risk Factors </a:t>
            </a:r>
          </a:p>
        </p:txBody>
      </p:sp>
    </p:spTree>
    <p:extLst>
      <p:ext uri="{BB962C8B-B14F-4D97-AF65-F5344CB8AC3E}">
        <p14:creationId xmlns:p14="http://schemas.microsoft.com/office/powerpoint/2010/main" val="189066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Key Facts: Elder Mistreatment in the US</a:t>
            </a:r>
          </a:p>
        </p:txBody>
      </p:sp>
      <p:sp>
        <p:nvSpPr>
          <p:cNvPr id="6" name="Content Placeholder 8">
            <a:extLst>
              <a:ext uri="{FF2B5EF4-FFF2-40B4-BE49-F238E27FC236}">
                <a16:creationId xmlns:a16="http://schemas.microsoft.com/office/drawing/2014/main" id="{93890634-AE2F-E118-88F0-A9DA383DEF3A}"/>
              </a:ext>
            </a:extLst>
          </p:cNvPr>
          <p:cNvSpPr txBox="1">
            <a:spLocks/>
          </p:cNvSpPr>
          <p:nvPr/>
        </p:nvSpPr>
        <p:spPr>
          <a:xfrm>
            <a:off x="3285686" y="3859499"/>
            <a:ext cx="1816100" cy="1211262"/>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defRPr/>
            </a:pPr>
            <a:endParaRPr lang="en-US" sz="1125" dirty="0">
              <a:solidFill>
                <a:srgbClr val="E34A06"/>
              </a:solidFill>
              <a:latin typeface="Calibri" charset="0"/>
            </a:endParaRPr>
          </a:p>
        </p:txBody>
      </p:sp>
      <p:sp>
        <p:nvSpPr>
          <p:cNvPr id="7" name="Oval 6">
            <a:extLst>
              <a:ext uri="{FF2B5EF4-FFF2-40B4-BE49-F238E27FC236}">
                <a16:creationId xmlns:a16="http://schemas.microsoft.com/office/drawing/2014/main" id="{B530007A-9B2C-06FD-FFE6-1C9182BD564D}"/>
              </a:ext>
            </a:extLst>
          </p:cNvPr>
          <p:cNvSpPr/>
          <p:nvPr/>
        </p:nvSpPr>
        <p:spPr>
          <a:xfrm>
            <a:off x="1380686" y="2889537"/>
            <a:ext cx="836612" cy="836613"/>
          </a:xfrm>
          <a:prstGeom prst="ellipse">
            <a:avLst/>
          </a:prstGeom>
          <a:solidFill>
            <a:schemeClr val="accent1">
              <a:alpha val="90000"/>
            </a:schemeClr>
          </a:solidFill>
          <a:ln w="762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4924">
              <a:defRPr/>
            </a:pPr>
            <a:endParaRPr lang="bg-BG" sz="1053" dirty="0">
              <a:solidFill>
                <a:srgbClr val="2FA1D1"/>
              </a:solidFill>
              <a:latin typeface="Calibri" charset="0"/>
            </a:endParaRPr>
          </a:p>
        </p:txBody>
      </p:sp>
      <p:sp>
        <p:nvSpPr>
          <p:cNvPr id="8" name="Rectangle 7">
            <a:extLst>
              <a:ext uri="{FF2B5EF4-FFF2-40B4-BE49-F238E27FC236}">
                <a16:creationId xmlns:a16="http://schemas.microsoft.com/office/drawing/2014/main" id="{4680E0E8-256A-8179-5DF8-C6D75A03E486}"/>
              </a:ext>
            </a:extLst>
          </p:cNvPr>
          <p:cNvSpPr>
            <a:spLocks noChangeArrowheads="1"/>
          </p:cNvSpPr>
          <p:nvPr/>
        </p:nvSpPr>
        <p:spPr bwMode="auto">
          <a:xfrm>
            <a:off x="1412436" y="3111787"/>
            <a:ext cx="80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FAFAFA"/>
                </a:solidFill>
                <a:latin typeface="Arial"/>
                <a:cs typeface="Arial"/>
              </a:rPr>
              <a:t>10%</a:t>
            </a:r>
          </a:p>
        </p:txBody>
      </p:sp>
      <p:cxnSp>
        <p:nvCxnSpPr>
          <p:cNvPr id="9" name="Straight Connector 8">
            <a:extLst>
              <a:ext uri="{FF2B5EF4-FFF2-40B4-BE49-F238E27FC236}">
                <a16:creationId xmlns:a16="http://schemas.microsoft.com/office/drawing/2014/main" id="{E410426D-7F2D-0828-40A2-38B12C1C026A}"/>
              </a:ext>
            </a:extLst>
          </p:cNvPr>
          <p:cNvCxnSpPr>
            <a:cxnSpLocks/>
          </p:cNvCxnSpPr>
          <p:nvPr/>
        </p:nvCxnSpPr>
        <p:spPr>
          <a:xfrm>
            <a:off x="815074" y="2169640"/>
            <a:ext cx="10513592" cy="0"/>
          </a:xfrm>
          <a:prstGeom prst="line">
            <a:avLst/>
          </a:prstGeom>
          <a:ln w="9525">
            <a:solidFill>
              <a:schemeClr val="tx2">
                <a:lumMod val="90000"/>
                <a:lumOff val="10000"/>
              </a:schemeClr>
            </a:solidFill>
          </a:ln>
        </p:spPr>
        <p:style>
          <a:lnRef idx="1">
            <a:schemeClr val="accent5"/>
          </a:lnRef>
          <a:fillRef idx="0">
            <a:schemeClr val="accent5"/>
          </a:fillRef>
          <a:effectRef idx="0">
            <a:schemeClr val="accent5"/>
          </a:effectRef>
          <a:fontRef idx="minor">
            <a:schemeClr val="tx1"/>
          </a:fontRef>
        </p:style>
      </p:cxnSp>
      <p:sp>
        <p:nvSpPr>
          <p:cNvPr id="10" name="Rectangle 9">
            <a:extLst>
              <a:ext uri="{FF2B5EF4-FFF2-40B4-BE49-F238E27FC236}">
                <a16:creationId xmlns:a16="http://schemas.microsoft.com/office/drawing/2014/main" id="{B184358C-5A76-DC66-465D-21F42EC6B2B0}"/>
              </a:ext>
            </a:extLst>
          </p:cNvPr>
          <p:cNvSpPr/>
          <p:nvPr/>
        </p:nvSpPr>
        <p:spPr>
          <a:xfrm>
            <a:off x="8138673" y="4381198"/>
            <a:ext cx="1071563" cy="531813"/>
          </a:xfrm>
          <a:prstGeom prst="rect">
            <a:avLst/>
          </a:prstGeom>
        </p:spPr>
        <p:txBody>
          <a:bodyPr wrap="none">
            <a:spAutoFit/>
          </a:bodyPr>
          <a:lstStyle/>
          <a:p>
            <a:pPr defTabSz="534924">
              <a:defRPr/>
            </a:pPr>
            <a:r>
              <a:rPr lang="en-US" sz="2850" b="1" dirty="0">
                <a:solidFill>
                  <a:srgbClr val="FF0000"/>
                </a:solidFill>
                <a:latin typeface="Arial"/>
                <a:ea typeface="Calibri" charset="0"/>
                <a:cs typeface="Arial"/>
              </a:rPr>
              <a:t>1</a:t>
            </a:r>
            <a:r>
              <a:rPr lang="en-US" sz="1500" b="1" dirty="0">
                <a:solidFill>
                  <a:srgbClr val="FF0000"/>
                </a:solidFill>
                <a:latin typeface="Arial"/>
                <a:ea typeface="Calibri" charset="0"/>
                <a:cs typeface="Arial"/>
              </a:rPr>
              <a:t> in </a:t>
            </a:r>
            <a:r>
              <a:rPr lang="en-US" sz="2850" b="1" dirty="0">
                <a:solidFill>
                  <a:srgbClr val="FF0000"/>
                </a:solidFill>
                <a:latin typeface="Arial"/>
                <a:ea typeface="Calibri" charset="0"/>
                <a:cs typeface="Arial"/>
              </a:rPr>
              <a:t>14</a:t>
            </a:r>
            <a:endParaRPr lang="en-US" sz="2850" b="1" dirty="0">
              <a:solidFill>
                <a:srgbClr val="FF0000"/>
              </a:solidFill>
              <a:latin typeface="Calibri" charset="0"/>
            </a:endParaRPr>
          </a:p>
        </p:txBody>
      </p:sp>
      <p:sp>
        <p:nvSpPr>
          <p:cNvPr id="11" name="Rectangle 10">
            <a:extLst>
              <a:ext uri="{FF2B5EF4-FFF2-40B4-BE49-F238E27FC236}">
                <a16:creationId xmlns:a16="http://schemas.microsoft.com/office/drawing/2014/main" id="{841E36E1-4BA5-63AC-1E41-63BA62F97DE8}"/>
              </a:ext>
            </a:extLst>
          </p:cNvPr>
          <p:cNvSpPr>
            <a:spLocks noChangeArrowheads="1"/>
          </p:cNvSpPr>
          <p:nvPr/>
        </p:nvSpPr>
        <p:spPr bwMode="auto">
          <a:xfrm>
            <a:off x="2323662" y="3049874"/>
            <a:ext cx="153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accent5">
                    <a:lumMod val="75000"/>
                  </a:schemeClr>
                </a:solidFill>
                <a:latin typeface="Calibri" panose="020F0502020204030204" pitchFamily="34" charset="0"/>
              </a:rPr>
              <a:t>of older adults in the US are affected by elder mistreatment</a:t>
            </a:r>
            <a:r>
              <a:rPr lang="en-US" altLang="en-US" sz="1200" baseline="30000" dirty="0">
                <a:solidFill>
                  <a:schemeClr val="accent5">
                    <a:lumMod val="75000"/>
                  </a:schemeClr>
                </a:solidFill>
                <a:latin typeface="Calibri" panose="020F0502020204030204" pitchFamily="34" charset="0"/>
              </a:rPr>
              <a:t>1</a:t>
            </a:r>
            <a:endParaRPr lang="en-US" altLang="en-US" sz="1200" dirty="0">
              <a:solidFill>
                <a:schemeClr val="accent5">
                  <a:lumMod val="75000"/>
                </a:schemeClr>
              </a:solidFill>
              <a:latin typeface="Calibri" panose="020F0502020204030204" pitchFamily="34" charset="0"/>
            </a:endParaRPr>
          </a:p>
        </p:txBody>
      </p:sp>
      <p:sp>
        <p:nvSpPr>
          <p:cNvPr id="12" name="Rectangle 11">
            <a:extLst>
              <a:ext uri="{FF2B5EF4-FFF2-40B4-BE49-F238E27FC236}">
                <a16:creationId xmlns:a16="http://schemas.microsoft.com/office/drawing/2014/main" id="{19596F02-BFCB-8386-834D-B9143AF22971}"/>
              </a:ext>
            </a:extLst>
          </p:cNvPr>
          <p:cNvSpPr/>
          <p:nvPr/>
        </p:nvSpPr>
        <p:spPr>
          <a:xfrm>
            <a:off x="5816162" y="2657761"/>
            <a:ext cx="3813175" cy="808038"/>
          </a:xfrm>
          <a:prstGeom prst="rect">
            <a:avLst/>
          </a:prstGeom>
        </p:spPr>
        <p:txBody>
          <a:bodyPr>
            <a:spAutoFit/>
          </a:bodyPr>
          <a:lstStyle/>
          <a:p>
            <a:pPr defTabSz="534924">
              <a:defRPr/>
            </a:pPr>
            <a:r>
              <a:rPr lang="en-US" dirty="0">
                <a:solidFill>
                  <a:schemeClr val="accent5">
                    <a:lumMod val="75000"/>
                  </a:schemeClr>
                </a:solidFill>
                <a:latin typeface="Calibri" charset="0"/>
              </a:rPr>
              <a:t>Elder mistreatment is associated with a</a:t>
            </a:r>
            <a:r>
              <a:rPr lang="en-US" dirty="0">
                <a:solidFill>
                  <a:srgbClr val="FAFAFA"/>
                </a:solidFill>
                <a:latin typeface="Calibri" charset="0"/>
              </a:rPr>
              <a:t> </a:t>
            </a:r>
            <a:r>
              <a:rPr lang="en-US" sz="2850" b="1" dirty="0">
                <a:solidFill>
                  <a:srgbClr val="FF0000"/>
                </a:solidFill>
                <a:latin typeface="Arial"/>
                <a:ea typeface="Calibri" charset="0"/>
                <a:cs typeface="Arial"/>
              </a:rPr>
              <a:t>300%</a:t>
            </a:r>
            <a:r>
              <a:rPr lang="en-US" dirty="0">
                <a:solidFill>
                  <a:srgbClr val="FF0000"/>
                </a:solidFill>
                <a:latin typeface="Calibri" charset="0"/>
              </a:rPr>
              <a:t> </a:t>
            </a:r>
            <a:r>
              <a:rPr lang="en-US" dirty="0">
                <a:solidFill>
                  <a:schemeClr val="accent5">
                    <a:lumMod val="75000"/>
                  </a:schemeClr>
                </a:solidFill>
                <a:latin typeface="Calibri" charset="0"/>
              </a:rPr>
              <a:t>increase in risk of death</a:t>
            </a:r>
            <a:r>
              <a:rPr lang="en-US" baseline="30000" dirty="0">
                <a:solidFill>
                  <a:schemeClr val="accent5">
                    <a:lumMod val="75000"/>
                  </a:schemeClr>
                </a:solidFill>
                <a:latin typeface="Calibri" charset="0"/>
              </a:rPr>
              <a:t>4</a:t>
            </a:r>
            <a:endParaRPr lang="en-US" dirty="0">
              <a:solidFill>
                <a:schemeClr val="accent5">
                  <a:lumMod val="75000"/>
                </a:schemeClr>
              </a:solidFill>
              <a:latin typeface="Calibri" charset="0"/>
            </a:endParaRPr>
          </a:p>
        </p:txBody>
      </p:sp>
      <p:sp>
        <p:nvSpPr>
          <p:cNvPr id="13" name="Rectangle 12">
            <a:extLst>
              <a:ext uri="{FF2B5EF4-FFF2-40B4-BE49-F238E27FC236}">
                <a16:creationId xmlns:a16="http://schemas.microsoft.com/office/drawing/2014/main" id="{F6E0403D-B355-6EF0-83C2-D3594DA69DC6}"/>
              </a:ext>
            </a:extLst>
          </p:cNvPr>
          <p:cNvSpPr/>
          <p:nvPr/>
        </p:nvSpPr>
        <p:spPr>
          <a:xfrm>
            <a:off x="4600136" y="3429288"/>
            <a:ext cx="2125662" cy="531813"/>
          </a:xfrm>
          <a:prstGeom prst="rect">
            <a:avLst/>
          </a:prstGeom>
        </p:spPr>
        <p:txBody>
          <a:bodyPr>
            <a:spAutoFit/>
          </a:bodyPr>
          <a:lstStyle/>
          <a:p>
            <a:pPr defTabSz="534924">
              <a:defRPr/>
            </a:pPr>
            <a:r>
              <a:rPr lang="en-US" sz="2850" b="1" dirty="0">
                <a:solidFill>
                  <a:srgbClr val="FF0000"/>
                </a:solidFill>
                <a:latin typeface="Arial"/>
                <a:ea typeface="Calibri" charset="0"/>
                <a:cs typeface="Arial"/>
              </a:rPr>
              <a:t>$5.3B</a:t>
            </a:r>
            <a:endParaRPr lang="en-US" sz="2850" b="1" dirty="0">
              <a:solidFill>
                <a:srgbClr val="FF0000"/>
              </a:solidFill>
              <a:latin typeface="Calibri" charset="0"/>
            </a:endParaRPr>
          </a:p>
        </p:txBody>
      </p:sp>
      <p:sp>
        <p:nvSpPr>
          <p:cNvPr id="15" name="Rectangle 14">
            <a:extLst>
              <a:ext uri="{FF2B5EF4-FFF2-40B4-BE49-F238E27FC236}">
                <a16:creationId xmlns:a16="http://schemas.microsoft.com/office/drawing/2014/main" id="{D9CA3B6D-ACB9-DDE6-D431-D623C6CE22EB}"/>
              </a:ext>
            </a:extLst>
          </p:cNvPr>
          <p:cNvSpPr>
            <a:spLocks noChangeArrowheads="1"/>
          </p:cNvSpPr>
          <p:nvPr/>
        </p:nvSpPr>
        <p:spPr bwMode="auto">
          <a:xfrm>
            <a:off x="5760598" y="3532474"/>
            <a:ext cx="3449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accent5">
                    <a:lumMod val="75000"/>
                  </a:schemeClr>
                </a:solidFill>
                <a:latin typeface="Calibri" panose="020F0502020204030204" pitchFamily="34" charset="0"/>
              </a:rPr>
              <a:t>is the annual cost of elder mistreatment-related health care expenditures</a:t>
            </a:r>
            <a:r>
              <a:rPr lang="en-US" altLang="en-US" sz="1200" baseline="30000" dirty="0">
                <a:solidFill>
                  <a:schemeClr val="accent5">
                    <a:lumMod val="75000"/>
                  </a:schemeClr>
                </a:solidFill>
                <a:latin typeface="Calibri" panose="020F0502020204030204" pitchFamily="34" charset="0"/>
              </a:rPr>
              <a:t>3</a:t>
            </a:r>
            <a:endParaRPr lang="en-US" altLang="en-US" sz="1200" dirty="0">
              <a:solidFill>
                <a:schemeClr val="accent5">
                  <a:lumMod val="75000"/>
                </a:schemeClr>
              </a:solidFill>
              <a:latin typeface="Calibri" panose="020F0502020204030204" pitchFamily="34" charset="0"/>
            </a:endParaRPr>
          </a:p>
        </p:txBody>
      </p:sp>
      <p:cxnSp>
        <p:nvCxnSpPr>
          <p:cNvPr id="16" name="Straight Connector 15">
            <a:extLst>
              <a:ext uri="{FF2B5EF4-FFF2-40B4-BE49-F238E27FC236}">
                <a16:creationId xmlns:a16="http://schemas.microsoft.com/office/drawing/2014/main" id="{12DE748F-2ACB-B7B4-4D81-B9CAF1D0E1F6}"/>
              </a:ext>
            </a:extLst>
          </p:cNvPr>
          <p:cNvCxnSpPr>
            <a:cxnSpLocks/>
          </p:cNvCxnSpPr>
          <p:nvPr/>
        </p:nvCxnSpPr>
        <p:spPr>
          <a:xfrm flipV="1">
            <a:off x="815074" y="4085421"/>
            <a:ext cx="10513593" cy="10592"/>
          </a:xfrm>
          <a:prstGeom prst="line">
            <a:avLst/>
          </a:prstGeom>
          <a:ln w="9525">
            <a:solidFill>
              <a:schemeClr val="tx2">
                <a:lumMod val="90000"/>
                <a:lumOff val="10000"/>
              </a:schemeClr>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A126BC8B-030D-3DBC-36E0-398816DD747C}"/>
              </a:ext>
            </a:extLst>
          </p:cNvPr>
          <p:cNvCxnSpPr>
            <a:cxnSpLocks/>
          </p:cNvCxnSpPr>
          <p:nvPr/>
        </p:nvCxnSpPr>
        <p:spPr>
          <a:xfrm>
            <a:off x="4103248" y="3429288"/>
            <a:ext cx="7043447" cy="0"/>
          </a:xfrm>
          <a:prstGeom prst="line">
            <a:avLst/>
          </a:prstGeom>
          <a:ln w="9525">
            <a:solidFill>
              <a:schemeClr val="tx2">
                <a:lumMod val="90000"/>
                <a:lumOff val="10000"/>
              </a:schemeClr>
            </a:solidFill>
          </a:ln>
        </p:spPr>
        <p:style>
          <a:lnRef idx="1">
            <a:schemeClr val="accent5"/>
          </a:lnRef>
          <a:fillRef idx="0">
            <a:schemeClr val="accent5"/>
          </a:fillRef>
          <a:effectRef idx="0">
            <a:schemeClr val="accent5"/>
          </a:effectRef>
          <a:fontRef idx="minor">
            <a:schemeClr val="tx1"/>
          </a:fontRef>
        </p:style>
      </p:cxnSp>
      <p:sp>
        <p:nvSpPr>
          <p:cNvPr id="18" name="Rectangle 17">
            <a:extLst>
              <a:ext uri="{FF2B5EF4-FFF2-40B4-BE49-F238E27FC236}">
                <a16:creationId xmlns:a16="http://schemas.microsoft.com/office/drawing/2014/main" id="{FC57EB39-5751-F3A6-52B0-A9A0420FF6E7}"/>
              </a:ext>
            </a:extLst>
          </p:cNvPr>
          <p:cNvSpPr>
            <a:spLocks noChangeArrowheads="1"/>
          </p:cNvSpPr>
          <p:nvPr/>
        </p:nvSpPr>
        <p:spPr bwMode="auto">
          <a:xfrm>
            <a:off x="9165496" y="4460974"/>
            <a:ext cx="1331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chemeClr val="accent5">
                    <a:lumMod val="75000"/>
                  </a:schemeClr>
                </a:solidFill>
                <a:latin typeface="Calibri" panose="020F0502020204030204" pitchFamily="34" charset="0"/>
              </a:rPr>
              <a:t>cases are reported to authorities</a:t>
            </a:r>
            <a:r>
              <a:rPr lang="en-US" altLang="en-US" sz="1200" baseline="30000" dirty="0">
                <a:solidFill>
                  <a:schemeClr val="accent5">
                    <a:lumMod val="75000"/>
                  </a:schemeClr>
                </a:solidFill>
                <a:latin typeface="Calibri" panose="020F0502020204030204" pitchFamily="34" charset="0"/>
              </a:rPr>
              <a:t>2</a:t>
            </a:r>
            <a:endParaRPr lang="en-US" altLang="en-US" sz="1200" dirty="0">
              <a:solidFill>
                <a:schemeClr val="accent5">
                  <a:lumMod val="75000"/>
                </a:schemeClr>
              </a:solidFill>
              <a:latin typeface="Calibri" panose="020F0502020204030204" pitchFamily="34" charset="0"/>
            </a:endParaRPr>
          </a:p>
        </p:txBody>
      </p:sp>
      <p:sp>
        <p:nvSpPr>
          <p:cNvPr id="19" name="Freeform 4">
            <a:extLst>
              <a:ext uri="{FF2B5EF4-FFF2-40B4-BE49-F238E27FC236}">
                <a16:creationId xmlns:a16="http://schemas.microsoft.com/office/drawing/2014/main" id="{6889F0B6-E069-4B2D-70CF-D93F97188EBF}"/>
              </a:ext>
            </a:extLst>
          </p:cNvPr>
          <p:cNvSpPr>
            <a:spLocks noChangeArrowheads="1"/>
          </p:cNvSpPr>
          <p:nvPr/>
        </p:nvSpPr>
        <p:spPr bwMode="auto">
          <a:xfrm>
            <a:off x="4335615" y="4229386"/>
            <a:ext cx="1323975" cy="823913"/>
          </a:xfrm>
          <a:custGeom>
            <a:avLst/>
            <a:gdLst>
              <a:gd name="T0" fmla="*/ 2147483646 w 9500"/>
              <a:gd name="T1" fmla="*/ 2147483646 h 5844"/>
              <a:gd name="T2" fmla="*/ 2147483646 w 9500"/>
              <a:gd name="T3" fmla="*/ 2147483646 h 5844"/>
              <a:gd name="T4" fmla="*/ 2147483646 w 9500"/>
              <a:gd name="T5" fmla="*/ 2147483646 h 5844"/>
              <a:gd name="T6" fmla="*/ 2147483646 w 9500"/>
              <a:gd name="T7" fmla="*/ 2147483646 h 5844"/>
              <a:gd name="T8" fmla="*/ 2147483646 w 9500"/>
              <a:gd name="T9" fmla="*/ 2147483646 h 5844"/>
              <a:gd name="T10" fmla="*/ 2147483646 w 9500"/>
              <a:gd name="T11" fmla="*/ 2147483646 h 5844"/>
              <a:gd name="T12" fmla="*/ 2147483646 w 9500"/>
              <a:gd name="T13" fmla="*/ 2147483646 h 5844"/>
              <a:gd name="T14" fmla="*/ 2147483646 w 9500"/>
              <a:gd name="T15" fmla="*/ 2147483646 h 5844"/>
              <a:gd name="T16" fmla="*/ 2147483646 w 9500"/>
              <a:gd name="T17" fmla="*/ 2147483646 h 5844"/>
              <a:gd name="T18" fmla="*/ 2147483646 w 9500"/>
              <a:gd name="T19" fmla="*/ 2147483646 h 5844"/>
              <a:gd name="T20" fmla="*/ 2147483646 w 9500"/>
              <a:gd name="T21" fmla="*/ 2147483646 h 5844"/>
              <a:gd name="T22" fmla="*/ 2147483646 w 9500"/>
              <a:gd name="T23" fmla="*/ 2147483646 h 5844"/>
              <a:gd name="T24" fmla="*/ 2147483646 w 9500"/>
              <a:gd name="T25" fmla="*/ 2147483646 h 5844"/>
              <a:gd name="T26" fmla="*/ 2147483646 w 9500"/>
              <a:gd name="T27" fmla="*/ 2147483646 h 5844"/>
              <a:gd name="T28" fmla="*/ 2147483646 w 9500"/>
              <a:gd name="T29" fmla="*/ 2147483646 h 5844"/>
              <a:gd name="T30" fmla="*/ 2147483646 w 9500"/>
              <a:gd name="T31" fmla="*/ 2147483646 h 5844"/>
              <a:gd name="T32" fmla="*/ 2147483646 w 9500"/>
              <a:gd name="T33" fmla="*/ 2147483646 h 5844"/>
              <a:gd name="T34" fmla="*/ 2147483646 w 9500"/>
              <a:gd name="T35" fmla="*/ 2147483646 h 5844"/>
              <a:gd name="T36" fmla="*/ 2147483646 w 9500"/>
              <a:gd name="T37" fmla="*/ 2147483646 h 5844"/>
              <a:gd name="T38" fmla="*/ 2147483646 w 9500"/>
              <a:gd name="T39" fmla="*/ 2147483646 h 5844"/>
              <a:gd name="T40" fmla="*/ 2147483646 w 9500"/>
              <a:gd name="T41" fmla="*/ 2147483646 h 5844"/>
              <a:gd name="T42" fmla="*/ 2147483646 w 9500"/>
              <a:gd name="T43" fmla="*/ 2147483646 h 5844"/>
              <a:gd name="T44" fmla="*/ 2147483646 w 9500"/>
              <a:gd name="T45" fmla="*/ 2147483646 h 5844"/>
              <a:gd name="T46" fmla="*/ 2147483646 w 9500"/>
              <a:gd name="T47" fmla="*/ 2147483646 h 5844"/>
              <a:gd name="T48" fmla="*/ 2147483646 w 9500"/>
              <a:gd name="T49" fmla="*/ 2147483646 h 5844"/>
              <a:gd name="T50" fmla="*/ 2147483646 w 9500"/>
              <a:gd name="T51" fmla="*/ 2147483646 h 5844"/>
              <a:gd name="T52" fmla="*/ 2147483646 w 9500"/>
              <a:gd name="T53" fmla="*/ 2147483646 h 5844"/>
              <a:gd name="T54" fmla="*/ 2147483646 w 9500"/>
              <a:gd name="T55" fmla="*/ 2147483646 h 5844"/>
              <a:gd name="T56" fmla="*/ 2147483646 w 9500"/>
              <a:gd name="T57" fmla="*/ 2147483646 h 5844"/>
              <a:gd name="T58" fmla="*/ 2147483646 w 9500"/>
              <a:gd name="T59" fmla="*/ 2147483646 h 5844"/>
              <a:gd name="T60" fmla="*/ 2147483646 w 9500"/>
              <a:gd name="T61" fmla="*/ 2147483646 h 5844"/>
              <a:gd name="T62" fmla="*/ 2147483646 w 9500"/>
              <a:gd name="T63" fmla="*/ 2147483646 h 5844"/>
              <a:gd name="T64" fmla="*/ 2147483646 w 9500"/>
              <a:gd name="T65" fmla="*/ 2147483646 h 5844"/>
              <a:gd name="T66" fmla="*/ 2147483646 w 9500"/>
              <a:gd name="T67" fmla="*/ 2147483646 h 5844"/>
              <a:gd name="T68" fmla="*/ 2147483646 w 9500"/>
              <a:gd name="T69" fmla="*/ 2147483646 h 5844"/>
              <a:gd name="T70" fmla="*/ 2147483646 w 9500"/>
              <a:gd name="T71" fmla="*/ 2147483646 h 5844"/>
              <a:gd name="T72" fmla="*/ 2147483646 w 9500"/>
              <a:gd name="T73" fmla="*/ 2147483646 h 5844"/>
              <a:gd name="T74" fmla="*/ 2147483646 w 9500"/>
              <a:gd name="T75" fmla="*/ 2147483646 h 5844"/>
              <a:gd name="T76" fmla="*/ 2147483646 w 9500"/>
              <a:gd name="T77" fmla="*/ 2147483646 h 5844"/>
              <a:gd name="T78" fmla="*/ 2147483646 w 9500"/>
              <a:gd name="T79" fmla="*/ 2147483646 h 5844"/>
              <a:gd name="T80" fmla="*/ 2147483646 w 9500"/>
              <a:gd name="T81" fmla="*/ 2147483646 h 5844"/>
              <a:gd name="T82" fmla="*/ 2147483646 w 9500"/>
              <a:gd name="T83" fmla="*/ 2147483646 h 5844"/>
              <a:gd name="T84" fmla="*/ 2147483646 w 9500"/>
              <a:gd name="T85" fmla="*/ 2147483646 h 5844"/>
              <a:gd name="T86" fmla="*/ 2147483646 w 9500"/>
              <a:gd name="T87" fmla="*/ 2147483646 h 5844"/>
              <a:gd name="T88" fmla="*/ 2147483646 w 9500"/>
              <a:gd name="T89" fmla="*/ 2147483646 h 5844"/>
              <a:gd name="T90" fmla="*/ 2147483646 w 9500"/>
              <a:gd name="T91" fmla="*/ 2147483646 h 58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500" h="5844">
                <a:moveTo>
                  <a:pt x="9437" y="719"/>
                </a:moveTo>
                <a:lnTo>
                  <a:pt x="9437" y="719"/>
                </a:lnTo>
                <a:cubicBezTo>
                  <a:pt x="9374" y="657"/>
                  <a:pt x="9343" y="625"/>
                  <a:pt x="9281" y="563"/>
                </a:cubicBezTo>
                <a:cubicBezTo>
                  <a:pt x="9281" y="532"/>
                  <a:pt x="9249" y="469"/>
                  <a:pt x="9249" y="438"/>
                </a:cubicBezTo>
                <a:cubicBezTo>
                  <a:pt x="9218" y="282"/>
                  <a:pt x="9156" y="282"/>
                  <a:pt x="9031" y="344"/>
                </a:cubicBezTo>
                <a:cubicBezTo>
                  <a:pt x="9031" y="344"/>
                  <a:pt x="8999" y="313"/>
                  <a:pt x="8937" y="313"/>
                </a:cubicBezTo>
                <a:cubicBezTo>
                  <a:pt x="8937" y="438"/>
                  <a:pt x="8906" y="532"/>
                  <a:pt x="8874" y="657"/>
                </a:cubicBezTo>
                <a:cubicBezTo>
                  <a:pt x="8874" y="813"/>
                  <a:pt x="8812" y="938"/>
                  <a:pt x="8656" y="969"/>
                </a:cubicBezTo>
                <a:cubicBezTo>
                  <a:pt x="8562" y="1000"/>
                  <a:pt x="8437" y="1032"/>
                  <a:pt x="8343" y="1063"/>
                </a:cubicBezTo>
                <a:cubicBezTo>
                  <a:pt x="8249" y="1063"/>
                  <a:pt x="8187" y="1125"/>
                  <a:pt x="8124" y="1219"/>
                </a:cubicBezTo>
                <a:cubicBezTo>
                  <a:pt x="8093" y="1250"/>
                  <a:pt x="8062" y="1313"/>
                  <a:pt x="8062" y="1344"/>
                </a:cubicBezTo>
                <a:cubicBezTo>
                  <a:pt x="8062" y="1375"/>
                  <a:pt x="8062" y="1407"/>
                  <a:pt x="8093" y="1438"/>
                </a:cubicBezTo>
                <a:cubicBezTo>
                  <a:pt x="8031" y="1532"/>
                  <a:pt x="7937" y="1563"/>
                  <a:pt x="7812" y="1563"/>
                </a:cubicBezTo>
                <a:cubicBezTo>
                  <a:pt x="7781" y="1563"/>
                  <a:pt x="7718" y="1563"/>
                  <a:pt x="7687" y="1594"/>
                </a:cubicBezTo>
                <a:lnTo>
                  <a:pt x="7656" y="1657"/>
                </a:lnTo>
                <a:cubicBezTo>
                  <a:pt x="7718" y="1719"/>
                  <a:pt x="7656" y="1782"/>
                  <a:pt x="7624" y="1813"/>
                </a:cubicBezTo>
                <a:cubicBezTo>
                  <a:pt x="7531" y="1875"/>
                  <a:pt x="7406" y="1938"/>
                  <a:pt x="7312" y="2032"/>
                </a:cubicBezTo>
                <a:cubicBezTo>
                  <a:pt x="7187" y="2125"/>
                  <a:pt x="7124" y="2125"/>
                  <a:pt x="6999" y="2032"/>
                </a:cubicBezTo>
                <a:cubicBezTo>
                  <a:pt x="7031" y="1969"/>
                  <a:pt x="7062" y="1938"/>
                  <a:pt x="7093" y="1875"/>
                </a:cubicBezTo>
                <a:cubicBezTo>
                  <a:pt x="7093" y="1844"/>
                  <a:pt x="7124" y="1844"/>
                  <a:pt x="7124" y="1813"/>
                </a:cubicBezTo>
                <a:cubicBezTo>
                  <a:pt x="7093" y="1750"/>
                  <a:pt x="7093" y="1657"/>
                  <a:pt x="7062" y="1563"/>
                </a:cubicBezTo>
                <a:cubicBezTo>
                  <a:pt x="7031" y="1532"/>
                  <a:pt x="6999" y="1500"/>
                  <a:pt x="6937" y="1563"/>
                </a:cubicBezTo>
                <a:cubicBezTo>
                  <a:pt x="6937" y="1594"/>
                  <a:pt x="6906" y="1625"/>
                  <a:pt x="6874" y="1657"/>
                </a:cubicBezTo>
                <a:cubicBezTo>
                  <a:pt x="6874" y="1625"/>
                  <a:pt x="6874" y="1625"/>
                  <a:pt x="6843" y="1625"/>
                </a:cubicBezTo>
                <a:cubicBezTo>
                  <a:pt x="6874" y="1594"/>
                  <a:pt x="6874" y="1563"/>
                  <a:pt x="6906" y="1500"/>
                </a:cubicBezTo>
                <a:cubicBezTo>
                  <a:pt x="6968" y="1407"/>
                  <a:pt x="6937" y="1282"/>
                  <a:pt x="6843" y="1250"/>
                </a:cubicBezTo>
                <a:cubicBezTo>
                  <a:pt x="6812" y="1250"/>
                  <a:pt x="6812" y="1250"/>
                  <a:pt x="6781" y="1250"/>
                </a:cubicBezTo>
                <a:cubicBezTo>
                  <a:pt x="6624" y="1250"/>
                  <a:pt x="6499" y="1188"/>
                  <a:pt x="6437" y="1094"/>
                </a:cubicBezTo>
                <a:cubicBezTo>
                  <a:pt x="6343" y="1063"/>
                  <a:pt x="6281" y="1063"/>
                  <a:pt x="6187" y="1032"/>
                </a:cubicBezTo>
                <a:cubicBezTo>
                  <a:pt x="6124" y="1000"/>
                  <a:pt x="6031" y="969"/>
                  <a:pt x="5968" y="907"/>
                </a:cubicBezTo>
                <a:cubicBezTo>
                  <a:pt x="5937" y="938"/>
                  <a:pt x="5874" y="1000"/>
                  <a:pt x="5812" y="1032"/>
                </a:cubicBezTo>
                <a:cubicBezTo>
                  <a:pt x="5749" y="1094"/>
                  <a:pt x="5718" y="1063"/>
                  <a:pt x="5656" y="1000"/>
                </a:cubicBezTo>
                <a:cubicBezTo>
                  <a:pt x="5624" y="1000"/>
                  <a:pt x="5562" y="1032"/>
                  <a:pt x="5499" y="1063"/>
                </a:cubicBezTo>
                <a:lnTo>
                  <a:pt x="5499" y="1032"/>
                </a:lnTo>
                <a:cubicBezTo>
                  <a:pt x="5531" y="1000"/>
                  <a:pt x="5593" y="938"/>
                  <a:pt x="5656" y="907"/>
                </a:cubicBezTo>
                <a:cubicBezTo>
                  <a:pt x="5499" y="907"/>
                  <a:pt x="5343" y="813"/>
                  <a:pt x="5249" y="657"/>
                </a:cubicBezTo>
                <a:cubicBezTo>
                  <a:pt x="5249" y="657"/>
                  <a:pt x="5218" y="657"/>
                  <a:pt x="5218" y="625"/>
                </a:cubicBezTo>
                <a:cubicBezTo>
                  <a:pt x="5187" y="657"/>
                  <a:pt x="5156" y="625"/>
                  <a:pt x="5124" y="625"/>
                </a:cubicBezTo>
                <a:cubicBezTo>
                  <a:pt x="5093" y="625"/>
                  <a:pt x="5031" y="625"/>
                  <a:pt x="4999" y="594"/>
                </a:cubicBezTo>
                <a:cubicBezTo>
                  <a:pt x="4937" y="594"/>
                  <a:pt x="4906" y="563"/>
                  <a:pt x="4843" y="563"/>
                </a:cubicBezTo>
                <a:cubicBezTo>
                  <a:pt x="3500" y="532"/>
                  <a:pt x="2157" y="344"/>
                  <a:pt x="844" y="0"/>
                </a:cubicBezTo>
                <a:cubicBezTo>
                  <a:pt x="844" y="282"/>
                  <a:pt x="844" y="282"/>
                  <a:pt x="844" y="282"/>
                </a:cubicBezTo>
                <a:cubicBezTo>
                  <a:pt x="813" y="219"/>
                  <a:pt x="813" y="188"/>
                  <a:pt x="782" y="188"/>
                </a:cubicBezTo>
                <a:cubicBezTo>
                  <a:pt x="688" y="125"/>
                  <a:pt x="625" y="94"/>
                  <a:pt x="500" y="31"/>
                </a:cubicBezTo>
                <a:cubicBezTo>
                  <a:pt x="500" y="94"/>
                  <a:pt x="531" y="157"/>
                  <a:pt x="531" y="219"/>
                </a:cubicBezTo>
                <a:cubicBezTo>
                  <a:pt x="531" y="532"/>
                  <a:pt x="438" y="782"/>
                  <a:pt x="313" y="1032"/>
                </a:cubicBezTo>
                <a:cubicBezTo>
                  <a:pt x="250" y="1188"/>
                  <a:pt x="125" y="1313"/>
                  <a:pt x="157" y="1500"/>
                </a:cubicBezTo>
                <a:cubicBezTo>
                  <a:pt x="188" y="1594"/>
                  <a:pt x="125" y="1657"/>
                  <a:pt x="63" y="1750"/>
                </a:cubicBezTo>
                <a:cubicBezTo>
                  <a:pt x="63" y="1782"/>
                  <a:pt x="63" y="1844"/>
                  <a:pt x="63" y="1875"/>
                </a:cubicBezTo>
                <a:cubicBezTo>
                  <a:pt x="63" y="1938"/>
                  <a:pt x="94" y="2000"/>
                  <a:pt x="63" y="2032"/>
                </a:cubicBezTo>
                <a:cubicBezTo>
                  <a:pt x="0" y="2188"/>
                  <a:pt x="157" y="2282"/>
                  <a:pt x="125" y="2407"/>
                </a:cubicBezTo>
                <a:cubicBezTo>
                  <a:pt x="157" y="2469"/>
                  <a:pt x="157" y="2500"/>
                  <a:pt x="157" y="2532"/>
                </a:cubicBezTo>
                <a:cubicBezTo>
                  <a:pt x="188" y="2563"/>
                  <a:pt x="157" y="2625"/>
                  <a:pt x="188" y="2657"/>
                </a:cubicBezTo>
                <a:cubicBezTo>
                  <a:pt x="219" y="2688"/>
                  <a:pt x="282" y="2719"/>
                  <a:pt x="188" y="2782"/>
                </a:cubicBezTo>
                <a:cubicBezTo>
                  <a:pt x="188" y="2782"/>
                  <a:pt x="188" y="2844"/>
                  <a:pt x="219" y="2844"/>
                </a:cubicBezTo>
                <a:cubicBezTo>
                  <a:pt x="250" y="2907"/>
                  <a:pt x="282" y="2999"/>
                  <a:pt x="313" y="3062"/>
                </a:cubicBezTo>
                <a:cubicBezTo>
                  <a:pt x="344" y="3093"/>
                  <a:pt x="344" y="3156"/>
                  <a:pt x="344" y="3218"/>
                </a:cubicBezTo>
                <a:cubicBezTo>
                  <a:pt x="313" y="3281"/>
                  <a:pt x="344" y="3312"/>
                  <a:pt x="407" y="3343"/>
                </a:cubicBezTo>
                <a:cubicBezTo>
                  <a:pt x="469" y="3343"/>
                  <a:pt x="531" y="3374"/>
                  <a:pt x="531" y="3406"/>
                </a:cubicBezTo>
                <a:cubicBezTo>
                  <a:pt x="594" y="3468"/>
                  <a:pt x="657" y="3499"/>
                  <a:pt x="719" y="3562"/>
                </a:cubicBezTo>
                <a:cubicBezTo>
                  <a:pt x="782" y="3624"/>
                  <a:pt x="844" y="3687"/>
                  <a:pt x="844" y="3812"/>
                </a:cubicBezTo>
                <a:cubicBezTo>
                  <a:pt x="844" y="3874"/>
                  <a:pt x="844" y="3874"/>
                  <a:pt x="938" y="3906"/>
                </a:cubicBezTo>
                <a:cubicBezTo>
                  <a:pt x="1094" y="3906"/>
                  <a:pt x="1250" y="3906"/>
                  <a:pt x="1375" y="4031"/>
                </a:cubicBezTo>
                <a:cubicBezTo>
                  <a:pt x="1500" y="4124"/>
                  <a:pt x="1657" y="4187"/>
                  <a:pt x="1782" y="4281"/>
                </a:cubicBezTo>
                <a:cubicBezTo>
                  <a:pt x="2000" y="4437"/>
                  <a:pt x="2250" y="4406"/>
                  <a:pt x="2500" y="4468"/>
                </a:cubicBezTo>
                <a:cubicBezTo>
                  <a:pt x="2500" y="4406"/>
                  <a:pt x="2532" y="4374"/>
                  <a:pt x="2532" y="4343"/>
                </a:cubicBezTo>
                <a:cubicBezTo>
                  <a:pt x="2625" y="4374"/>
                  <a:pt x="2688" y="4374"/>
                  <a:pt x="2750" y="4374"/>
                </a:cubicBezTo>
                <a:cubicBezTo>
                  <a:pt x="2813" y="4406"/>
                  <a:pt x="2844" y="4406"/>
                  <a:pt x="2875" y="4437"/>
                </a:cubicBezTo>
                <a:cubicBezTo>
                  <a:pt x="2938" y="4499"/>
                  <a:pt x="3000" y="4562"/>
                  <a:pt x="3063" y="4656"/>
                </a:cubicBezTo>
                <a:cubicBezTo>
                  <a:pt x="3094" y="4687"/>
                  <a:pt x="3125" y="4749"/>
                  <a:pt x="3157" y="4812"/>
                </a:cubicBezTo>
                <a:cubicBezTo>
                  <a:pt x="3188" y="4843"/>
                  <a:pt x="3188" y="4906"/>
                  <a:pt x="3219" y="4937"/>
                </a:cubicBezTo>
                <a:cubicBezTo>
                  <a:pt x="3282" y="4999"/>
                  <a:pt x="3375" y="5031"/>
                  <a:pt x="3438" y="5093"/>
                </a:cubicBezTo>
                <a:cubicBezTo>
                  <a:pt x="3469" y="5062"/>
                  <a:pt x="3500" y="5031"/>
                  <a:pt x="3500" y="4999"/>
                </a:cubicBezTo>
                <a:cubicBezTo>
                  <a:pt x="3532" y="4937"/>
                  <a:pt x="3563" y="4906"/>
                  <a:pt x="3625" y="4906"/>
                </a:cubicBezTo>
                <a:cubicBezTo>
                  <a:pt x="3688" y="4906"/>
                  <a:pt x="3750" y="4906"/>
                  <a:pt x="3813" y="4937"/>
                </a:cubicBezTo>
                <a:cubicBezTo>
                  <a:pt x="3875" y="4999"/>
                  <a:pt x="3907" y="5093"/>
                  <a:pt x="3969" y="5156"/>
                </a:cubicBezTo>
                <a:cubicBezTo>
                  <a:pt x="4000" y="5249"/>
                  <a:pt x="4063" y="5343"/>
                  <a:pt x="4125" y="5437"/>
                </a:cubicBezTo>
                <a:lnTo>
                  <a:pt x="4157" y="5468"/>
                </a:lnTo>
                <a:cubicBezTo>
                  <a:pt x="4157" y="5593"/>
                  <a:pt x="4219" y="5718"/>
                  <a:pt x="4344" y="5749"/>
                </a:cubicBezTo>
                <a:cubicBezTo>
                  <a:pt x="4407" y="5781"/>
                  <a:pt x="4469" y="5812"/>
                  <a:pt x="4532" y="5812"/>
                </a:cubicBezTo>
                <a:cubicBezTo>
                  <a:pt x="4563" y="5843"/>
                  <a:pt x="4594" y="5812"/>
                  <a:pt x="4625" y="5843"/>
                </a:cubicBezTo>
                <a:cubicBezTo>
                  <a:pt x="4594" y="5718"/>
                  <a:pt x="4563" y="5656"/>
                  <a:pt x="4563" y="5562"/>
                </a:cubicBezTo>
                <a:cubicBezTo>
                  <a:pt x="4594" y="5374"/>
                  <a:pt x="4688" y="5281"/>
                  <a:pt x="4874" y="5218"/>
                </a:cubicBezTo>
                <a:cubicBezTo>
                  <a:pt x="4937" y="5187"/>
                  <a:pt x="4999" y="5156"/>
                  <a:pt x="5031" y="5124"/>
                </a:cubicBezTo>
                <a:cubicBezTo>
                  <a:pt x="5062" y="5062"/>
                  <a:pt x="5124" y="4999"/>
                  <a:pt x="5187" y="4999"/>
                </a:cubicBezTo>
                <a:cubicBezTo>
                  <a:pt x="5312" y="4968"/>
                  <a:pt x="5437" y="4937"/>
                  <a:pt x="5531" y="4968"/>
                </a:cubicBezTo>
                <a:cubicBezTo>
                  <a:pt x="5593" y="4999"/>
                  <a:pt x="5624" y="4968"/>
                  <a:pt x="5687" y="4968"/>
                </a:cubicBezTo>
                <a:cubicBezTo>
                  <a:pt x="5687" y="4937"/>
                  <a:pt x="5687" y="4937"/>
                  <a:pt x="5687" y="4937"/>
                </a:cubicBezTo>
                <a:cubicBezTo>
                  <a:pt x="5781" y="4999"/>
                  <a:pt x="5874" y="5093"/>
                  <a:pt x="6031" y="5062"/>
                </a:cubicBezTo>
                <a:cubicBezTo>
                  <a:pt x="6062" y="4968"/>
                  <a:pt x="6124" y="4906"/>
                  <a:pt x="6218" y="4843"/>
                </a:cubicBezTo>
                <a:cubicBezTo>
                  <a:pt x="6218" y="4812"/>
                  <a:pt x="6218" y="4812"/>
                  <a:pt x="6187" y="4780"/>
                </a:cubicBezTo>
                <a:cubicBezTo>
                  <a:pt x="6281" y="4780"/>
                  <a:pt x="6374" y="4718"/>
                  <a:pt x="6437" y="4749"/>
                </a:cubicBezTo>
                <a:cubicBezTo>
                  <a:pt x="6531" y="4780"/>
                  <a:pt x="6593" y="4749"/>
                  <a:pt x="6656" y="4718"/>
                </a:cubicBezTo>
                <a:cubicBezTo>
                  <a:pt x="6749" y="4687"/>
                  <a:pt x="6843" y="4749"/>
                  <a:pt x="6906" y="4780"/>
                </a:cubicBezTo>
                <a:cubicBezTo>
                  <a:pt x="6937" y="4780"/>
                  <a:pt x="6968" y="4812"/>
                  <a:pt x="6968" y="4874"/>
                </a:cubicBezTo>
                <a:cubicBezTo>
                  <a:pt x="7031" y="4843"/>
                  <a:pt x="7093" y="4812"/>
                  <a:pt x="7156" y="4780"/>
                </a:cubicBezTo>
                <a:cubicBezTo>
                  <a:pt x="7218" y="4687"/>
                  <a:pt x="7281" y="4749"/>
                  <a:pt x="7343" y="4812"/>
                </a:cubicBezTo>
                <a:cubicBezTo>
                  <a:pt x="7374" y="4843"/>
                  <a:pt x="7406" y="4906"/>
                  <a:pt x="7437" y="4906"/>
                </a:cubicBezTo>
                <a:cubicBezTo>
                  <a:pt x="7531" y="4937"/>
                  <a:pt x="7531" y="4999"/>
                  <a:pt x="7531" y="5062"/>
                </a:cubicBezTo>
                <a:cubicBezTo>
                  <a:pt x="7499" y="5156"/>
                  <a:pt x="7562" y="5218"/>
                  <a:pt x="7593" y="5312"/>
                </a:cubicBezTo>
                <a:cubicBezTo>
                  <a:pt x="7624" y="5374"/>
                  <a:pt x="7687" y="5437"/>
                  <a:pt x="7749" y="5499"/>
                </a:cubicBezTo>
                <a:cubicBezTo>
                  <a:pt x="7781" y="5531"/>
                  <a:pt x="7781" y="5593"/>
                  <a:pt x="7843" y="5593"/>
                </a:cubicBezTo>
                <a:cubicBezTo>
                  <a:pt x="7906" y="5624"/>
                  <a:pt x="7937" y="5656"/>
                  <a:pt x="7968" y="5718"/>
                </a:cubicBezTo>
                <a:cubicBezTo>
                  <a:pt x="7968" y="5749"/>
                  <a:pt x="7999" y="5749"/>
                  <a:pt x="7999" y="5749"/>
                </a:cubicBezTo>
                <a:cubicBezTo>
                  <a:pt x="8093" y="5718"/>
                  <a:pt x="8124" y="5687"/>
                  <a:pt x="8124" y="5593"/>
                </a:cubicBezTo>
                <a:cubicBezTo>
                  <a:pt x="8155" y="5468"/>
                  <a:pt x="8155" y="5343"/>
                  <a:pt x="8062" y="5249"/>
                </a:cubicBezTo>
                <a:cubicBezTo>
                  <a:pt x="8031" y="5187"/>
                  <a:pt x="7999" y="5093"/>
                  <a:pt x="7968" y="5031"/>
                </a:cubicBezTo>
                <a:cubicBezTo>
                  <a:pt x="7968" y="4999"/>
                  <a:pt x="7968" y="4937"/>
                  <a:pt x="7937" y="4937"/>
                </a:cubicBezTo>
                <a:cubicBezTo>
                  <a:pt x="7843" y="4843"/>
                  <a:pt x="7812" y="4749"/>
                  <a:pt x="7749" y="4656"/>
                </a:cubicBezTo>
                <a:cubicBezTo>
                  <a:pt x="7656" y="4437"/>
                  <a:pt x="7749" y="4156"/>
                  <a:pt x="7874" y="4062"/>
                </a:cubicBezTo>
                <a:cubicBezTo>
                  <a:pt x="7968" y="3999"/>
                  <a:pt x="8031" y="3937"/>
                  <a:pt x="8062" y="3812"/>
                </a:cubicBezTo>
                <a:cubicBezTo>
                  <a:pt x="8093" y="3781"/>
                  <a:pt x="8155" y="3749"/>
                  <a:pt x="8187" y="3718"/>
                </a:cubicBezTo>
                <a:cubicBezTo>
                  <a:pt x="8218" y="3687"/>
                  <a:pt x="8249" y="3656"/>
                  <a:pt x="8281" y="3624"/>
                </a:cubicBezTo>
                <a:cubicBezTo>
                  <a:pt x="8312" y="3562"/>
                  <a:pt x="8374" y="3531"/>
                  <a:pt x="8437" y="3468"/>
                </a:cubicBezTo>
                <a:cubicBezTo>
                  <a:pt x="8437" y="3437"/>
                  <a:pt x="8468" y="3437"/>
                  <a:pt x="8499" y="3406"/>
                </a:cubicBezTo>
                <a:cubicBezTo>
                  <a:pt x="8468" y="3374"/>
                  <a:pt x="8468" y="3343"/>
                  <a:pt x="8437" y="3312"/>
                </a:cubicBezTo>
                <a:cubicBezTo>
                  <a:pt x="8531" y="3281"/>
                  <a:pt x="8593" y="3249"/>
                  <a:pt x="8562" y="3187"/>
                </a:cubicBezTo>
                <a:cubicBezTo>
                  <a:pt x="8562" y="3156"/>
                  <a:pt x="8562" y="3156"/>
                  <a:pt x="8531" y="3156"/>
                </a:cubicBezTo>
                <a:cubicBezTo>
                  <a:pt x="8531" y="3156"/>
                  <a:pt x="8499" y="3124"/>
                  <a:pt x="8468" y="3124"/>
                </a:cubicBezTo>
                <a:lnTo>
                  <a:pt x="8499" y="3124"/>
                </a:lnTo>
                <a:cubicBezTo>
                  <a:pt x="8406" y="3031"/>
                  <a:pt x="8374" y="2907"/>
                  <a:pt x="8374" y="2782"/>
                </a:cubicBezTo>
                <a:cubicBezTo>
                  <a:pt x="8374" y="2719"/>
                  <a:pt x="8343" y="2688"/>
                  <a:pt x="8343" y="2625"/>
                </a:cubicBezTo>
                <a:cubicBezTo>
                  <a:pt x="8343" y="2625"/>
                  <a:pt x="8374" y="2625"/>
                  <a:pt x="8374" y="2657"/>
                </a:cubicBezTo>
                <a:cubicBezTo>
                  <a:pt x="8374" y="2625"/>
                  <a:pt x="8406" y="2594"/>
                  <a:pt x="8406" y="2563"/>
                </a:cubicBezTo>
                <a:lnTo>
                  <a:pt x="8406" y="2532"/>
                </a:lnTo>
                <a:cubicBezTo>
                  <a:pt x="8406" y="2344"/>
                  <a:pt x="8499" y="2188"/>
                  <a:pt x="8656" y="2094"/>
                </a:cubicBezTo>
                <a:cubicBezTo>
                  <a:pt x="8656" y="2094"/>
                  <a:pt x="8656" y="2094"/>
                  <a:pt x="8656" y="2063"/>
                </a:cubicBezTo>
                <a:cubicBezTo>
                  <a:pt x="8749" y="2000"/>
                  <a:pt x="8843" y="1938"/>
                  <a:pt x="8906" y="1875"/>
                </a:cubicBezTo>
                <a:cubicBezTo>
                  <a:pt x="8906" y="1844"/>
                  <a:pt x="8874" y="1844"/>
                  <a:pt x="8874" y="1813"/>
                </a:cubicBezTo>
                <a:cubicBezTo>
                  <a:pt x="8874" y="1813"/>
                  <a:pt x="8874" y="1813"/>
                  <a:pt x="8906" y="1813"/>
                </a:cubicBezTo>
                <a:cubicBezTo>
                  <a:pt x="8937" y="1782"/>
                  <a:pt x="8999" y="1719"/>
                  <a:pt x="9062" y="1688"/>
                </a:cubicBezTo>
                <a:cubicBezTo>
                  <a:pt x="9187" y="1594"/>
                  <a:pt x="9062" y="1563"/>
                  <a:pt x="9031" y="1500"/>
                </a:cubicBezTo>
                <a:lnTo>
                  <a:pt x="9031" y="1469"/>
                </a:lnTo>
                <a:cubicBezTo>
                  <a:pt x="8999" y="1344"/>
                  <a:pt x="9031" y="1250"/>
                  <a:pt x="9124" y="1157"/>
                </a:cubicBezTo>
                <a:cubicBezTo>
                  <a:pt x="9187" y="1125"/>
                  <a:pt x="9218" y="1063"/>
                  <a:pt x="9249" y="1000"/>
                </a:cubicBezTo>
                <a:cubicBezTo>
                  <a:pt x="9343" y="938"/>
                  <a:pt x="9406" y="907"/>
                  <a:pt x="9499" y="844"/>
                </a:cubicBezTo>
                <a:cubicBezTo>
                  <a:pt x="9468" y="782"/>
                  <a:pt x="9468" y="750"/>
                  <a:pt x="9437" y="719"/>
                </a:cubicBezTo>
              </a:path>
            </a:pathLst>
          </a:custGeom>
          <a:solidFill>
            <a:srgbClr val="7030A0">
              <a:alpha val="55293"/>
            </a:srgbClr>
          </a:solidFill>
          <a:ln>
            <a:noFill/>
          </a:ln>
        </p:spPr>
        <p:txBody>
          <a:bodyPr wrap="none" anchor="ctr"/>
          <a:lstStyle/>
          <a:p>
            <a:endParaRPr lang="en-US">
              <a:solidFill>
                <a:srgbClr val="7030A0"/>
              </a:solidFill>
            </a:endParaRPr>
          </a:p>
        </p:txBody>
      </p:sp>
      <p:sp>
        <p:nvSpPr>
          <p:cNvPr id="20" name="Rectangle 19">
            <a:extLst>
              <a:ext uri="{FF2B5EF4-FFF2-40B4-BE49-F238E27FC236}">
                <a16:creationId xmlns:a16="http://schemas.microsoft.com/office/drawing/2014/main" id="{6A445774-983E-F7C9-7FB3-CAD65491F815}"/>
              </a:ext>
            </a:extLst>
          </p:cNvPr>
          <p:cNvSpPr>
            <a:spLocks noChangeArrowheads="1"/>
          </p:cNvSpPr>
          <p:nvPr/>
        </p:nvSpPr>
        <p:spPr bwMode="auto">
          <a:xfrm>
            <a:off x="3520771" y="5151485"/>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chemeClr val="accent5">
                    <a:lumMod val="75000"/>
                  </a:schemeClr>
                </a:solidFill>
                <a:cs typeface="Arial" panose="020B0604020202020204" pitchFamily="34" charset="0"/>
              </a:rPr>
              <a:t>Reporting suspected mistreatment is mandated in each of the United States except NY</a:t>
            </a:r>
            <a:r>
              <a:rPr lang="en-US" altLang="en-US" sz="1400" baseline="30000" dirty="0">
                <a:solidFill>
                  <a:schemeClr val="accent5">
                    <a:lumMod val="75000"/>
                  </a:schemeClr>
                </a:solidFill>
                <a:latin typeface="Calibri" panose="020F0502020204030204" pitchFamily="34" charset="0"/>
              </a:rPr>
              <a:t>5</a:t>
            </a:r>
            <a:endParaRPr lang="en-US" altLang="en-US" sz="1400" b="1" dirty="0">
              <a:solidFill>
                <a:schemeClr val="accent5">
                  <a:lumMod val="75000"/>
                </a:schemeClr>
              </a:solidFill>
              <a:cs typeface="Arial" panose="020B0604020202020204" pitchFamily="34" charset="0"/>
            </a:endParaRPr>
          </a:p>
          <a:p>
            <a:pPr algn="ctr"/>
            <a:endParaRPr lang="en-US" altLang="en-US" sz="1400" dirty="0">
              <a:solidFill>
                <a:schemeClr val="accent5">
                  <a:lumMod val="75000"/>
                </a:schemeClr>
              </a:solidFill>
              <a:latin typeface="Calibri" panose="020F0502020204030204" pitchFamily="34" charset="0"/>
            </a:endParaRPr>
          </a:p>
        </p:txBody>
      </p:sp>
      <p:grpSp>
        <p:nvGrpSpPr>
          <p:cNvPr id="21" name="Group 20">
            <a:extLst>
              <a:ext uri="{FF2B5EF4-FFF2-40B4-BE49-F238E27FC236}">
                <a16:creationId xmlns:a16="http://schemas.microsoft.com/office/drawing/2014/main" id="{4530682A-BC5A-585B-0D67-7B3D77E80C32}"/>
              </a:ext>
            </a:extLst>
          </p:cNvPr>
          <p:cNvGrpSpPr>
            <a:grpSpLocks/>
          </p:cNvGrpSpPr>
          <p:nvPr/>
        </p:nvGrpSpPr>
        <p:grpSpPr bwMode="auto">
          <a:xfrm>
            <a:off x="5041462" y="2770474"/>
            <a:ext cx="415925" cy="469900"/>
            <a:chOff x="5406920" y="3752033"/>
            <a:chExt cx="555501" cy="625103"/>
          </a:xfrm>
        </p:grpSpPr>
        <p:pic>
          <p:nvPicPr>
            <p:cNvPr id="22" name="Picture 34" descr="staff.png">
              <a:extLst>
                <a:ext uri="{FF2B5EF4-FFF2-40B4-BE49-F238E27FC236}">
                  <a16:creationId xmlns:a16="http://schemas.microsoft.com/office/drawing/2014/main" id="{1EA0FA1F-CBA4-7B0B-C01C-7B7C9BAEDD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6920" y="3754426"/>
              <a:ext cx="468573" cy="6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staff.png">
              <a:extLst>
                <a:ext uri="{FF2B5EF4-FFF2-40B4-BE49-F238E27FC236}">
                  <a16:creationId xmlns:a16="http://schemas.microsoft.com/office/drawing/2014/main" id="{E7935D24-A186-8BBE-46E3-CE3DA6FB064C}"/>
                </a:ext>
              </a:extLst>
            </p:cNvPr>
            <p:cNvPicPr>
              <a:picLocks noChangeAspect="1"/>
            </p:cNvPicPr>
            <p:nvPr/>
          </p:nvPicPr>
          <p:blipFill>
            <a:blip r:embed="rId2">
              <a:extLst>
                <a:ext uri="{28A0092B-C50C-407E-A947-70E740481C1C}">
                  <a14:useLocalDpi xmlns:a14="http://schemas.microsoft.com/office/drawing/2010/main" val="0"/>
                </a:ext>
              </a:extLst>
            </a:blip>
            <a:srcRect l="61844"/>
            <a:stretch>
              <a:fillRect/>
            </a:stretch>
          </p:blipFill>
          <p:spPr bwMode="auto">
            <a:xfrm>
              <a:off x="5783630" y="3752033"/>
              <a:ext cx="178791" cy="6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B2DD069C-3987-33F8-CE1A-7FF34A961C90}"/>
              </a:ext>
            </a:extLst>
          </p:cNvPr>
          <p:cNvSpPr>
            <a:spLocks noChangeArrowheads="1"/>
          </p:cNvSpPr>
          <p:nvPr/>
        </p:nvSpPr>
        <p:spPr bwMode="auto">
          <a:xfrm>
            <a:off x="1350679" y="4347643"/>
            <a:ext cx="3390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533400">
              <a:defRPr>
                <a:solidFill>
                  <a:schemeClr val="tx1"/>
                </a:solidFill>
                <a:latin typeface="Arial" panose="020B0604020202020204" pitchFamily="34" charset="0"/>
              </a:defRPr>
            </a:lvl1pPr>
            <a:lvl2pPr marL="742950" indent="-285750" defTabSz="533400">
              <a:defRPr>
                <a:solidFill>
                  <a:schemeClr val="tx1"/>
                </a:solidFill>
                <a:latin typeface="Arial" panose="020B0604020202020204" pitchFamily="34" charset="0"/>
              </a:defRPr>
            </a:lvl2pPr>
            <a:lvl3pPr marL="1143000" indent="-228600" defTabSz="533400">
              <a:defRPr>
                <a:solidFill>
                  <a:schemeClr val="tx1"/>
                </a:solidFill>
                <a:latin typeface="Arial" panose="020B0604020202020204" pitchFamily="34" charset="0"/>
              </a:defRPr>
            </a:lvl3pPr>
            <a:lvl4pPr marL="1600200" indent="-228600" defTabSz="533400">
              <a:defRPr>
                <a:solidFill>
                  <a:schemeClr val="tx1"/>
                </a:solidFill>
                <a:latin typeface="Arial" panose="020B0604020202020204" pitchFamily="34" charset="0"/>
              </a:defRPr>
            </a:lvl4pPr>
            <a:lvl5pPr marL="2057400" indent="-228600" defTabSz="533400">
              <a:defRPr>
                <a:solidFill>
                  <a:schemeClr val="tx1"/>
                </a:solidFill>
                <a:latin typeface="Arial" panose="020B0604020202020204" pitchFamily="34" charset="0"/>
              </a:defRPr>
            </a:lvl5pPr>
            <a:lvl6pPr marL="2514600" indent="-228600" defTabSz="533400" eaLnBrk="0" fontAlgn="base" hangingPunct="0">
              <a:spcBef>
                <a:spcPct val="0"/>
              </a:spcBef>
              <a:spcAft>
                <a:spcPct val="0"/>
              </a:spcAft>
              <a:defRPr>
                <a:solidFill>
                  <a:schemeClr val="tx1"/>
                </a:solidFill>
                <a:latin typeface="Arial" panose="020B0604020202020204" pitchFamily="34" charset="0"/>
              </a:defRPr>
            </a:lvl6pPr>
            <a:lvl7pPr marL="2971800" indent="-228600" defTabSz="533400" eaLnBrk="0" fontAlgn="base" hangingPunct="0">
              <a:spcBef>
                <a:spcPct val="0"/>
              </a:spcBef>
              <a:spcAft>
                <a:spcPct val="0"/>
              </a:spcAft>
              <a:defRPr>
                <a:solidFill>
                  <a:schemeClr val="tx1"/>
                </a:solidFill>
                <a:latin typeface="Arial" panose="020B0604020202020204" pitchFamily="34" charset="0"/>
              </a:defRPr>
            </a:lvl7pPr>
            <a:lvl8pPr marL="3429000" indent="-228600" defTabSz="533400" eaLnBrk="0" fontAlgn="base" hangingPunct="0">
              <a:spcBef>
                <a:spcPct val="0"/>
              </a:spcBef>
              <a:spcAft>
                <a:spcPct val="0"/>
              </a:spcAft>
              <a:defRPr>
                <a:solidFill>
                  <a:schemeClr val="tx1"/>
                </a:solidFill>
                <a:latin typeface="Arial" panose="020B0604020202020204" pitchFamily="34" charset="0"/>
              </a:defRPr>
            </a:lvl8pPr>
            <a:lvl9pPr marL="3886200" indent="-228600" defTabSz="5334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chemeClr val="accent1">
                    <a:lumMod val="75000"/>
                  </a:schemeClr>
                </a:solidFill>
                <a:cs typeface="Arial" panose="020B0604020202020204" pitchFamily="34" charset="0"/>
              </a:rPr>
              <a:t>Types of mistreatment include</a:t>
            </a:r>
            <a:endParaRPr lang="en-US" altLang="en-US" sz="1200" dirty="0">
              <a:solidFill>
                <a:schemeClr val="accent1">
                  <a:lumMod val="75000"/>
                </a:schemeClr>
              </a:solidFill>
              <a:latin typeface="Calibri" panose="020F0502020204030204" pitchFamily="34" charset="0"/>
              <a:cs typeface="Calibri" panose="020F0502020204030204" pitchFamily="34" charset="0"/>
            </a:endParaRPr>
          </a:p>
          <a:p>
            <a:r>
              <a:rPr lang="en-US" altLang="en-US" sz="1200" dirty="0">
                <a:latin typeface="Calibri" panose="020F0502020204030204" pitchFamily="34" charset="0"/>
                <a:cs typeface="Calibri" panose="020F0502020204030204" pitchFamily="34" charset="0"/>
              </a:rPr>
              <a:t>» Caregiver neglect</a:t>
            </a:r>
          </a:p>
          <a:p>
            <a:r>
              <a:rPr lang="en-US" altLang="en-US" sz="1200" dirty="0">
                <a:latin typeface="Calibri" panose="020F0502020204030204" pitchFamily="34" charset="0"/>
                <a:cs typeface="Calibri" panose="020F0502020204030204" pitchFamily="34" charset="0"/>
              </a:rPr>
              <a:t>» Financial exploitation</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 Emotional/Psychological abuse</a:t>
            </a:r>
          </a:p>
          <a:p>
            <a:r>
              <a:rPr lang="en-US" altLang="en-US" sz="1200" dirty="0">
                <a:latin typeface="Calibri" panose="020F0502020204030204" pitchFamily="34" charset="0"/>
                <a:cs typeface="Calibri" panose="020F0502020204030204" pitchFamily="34" charset="0"/>
              </a:rPr>
              <a:t>» Physical abuse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 Sexual abuse </a:t>
            </a:r>
          </a:p>
          <a:p>
            <a:r>
              <a:rPr lang="en-US" altLang="en-US" sz="1200" dirty="0">
                <a:latin typeface="Calibri"/>
                <a:cs typeface="Calibri"/>
              </a:rPr>
              <a:t>» Self-neglect</a:t>
            </a:r>
            <a:endParaRPr lang="en-US" altLang="en-US" sz="1200" dirty="0">
              <a:latin typeface="Calibri" panose="020F0502020204030204" pitchFamily="34" charset="0"/>
              <a:cs typeface="Calibri" panose="020F0502020204030204" pitchFamily="34" charset="0"/>
            </a:endParaRPr>
          </a:p>
          <a:p>
            <a:endParaRPr lang="en-US" altLang="en-US" sz="1200" dirty="0">
              <a:solidFill>
                <a:srgbClr val="FAFAFA"/>
              </a:solidFill>
              <a:latin typeface="Calibri" panose="020F0502020204030204" pitchFamily="34" charset="0"/>
              <a:cs typeface="Calibri" panose="020F0502020204030204" pitchFamily="34" charset="0"/>
            </a:endParaRPr>
          </a:p>
          <a:p>
            <a:br>
              <a:rPr lang="en-US" altLang="en-US" sz="1200" dirty="0">
                <a:solidFill>
                  <a:srgbClr val="FAFAFA"/>
                </a:solidFill>
                <a:latin typeface="Calibri" panose="020F0502020204030204" pitchFamily="34" charset="0"/>
                <a:cs typeface="Calibri" panose="020F0502020204030204" pitchFamily="34" charset="0"/>
              </a:rPr>
            </a:br>
            <a:br>
              <a:rPr lang="en-US" altLang="en-US" sz="1200" dirty="0">
                <a:solidFill>
                  <a:srgbClr val="FAFAFA"/>
                </a:solidFill>
                <a:latin typeface="Calibri" panose="020F0502020204030204" pitchFamily="34" charset="0"/>
                <a:cs typeface="Calibri" panose="020F0502020204030204" pitchFamily="34" charset="0"/>
              </a:rPr>
            </a:br>
            <a:br>
              <a:rPr lang="en-US" altLang="en-US" sz="1200" dirty="0">
                <a:solidFill>
                  <a:srgbClr val="FAFAFA"/>
                </a:solidFill>
                <a:latin typeface="Calibri" panose="020F0502020204030204" pitchFamily="34" charset="0"/>
                <a:cs typeface="Calibri" panose="020F0502020204030204" pitchFamily="34" charset="0"/>
              </a:rPr>
            </a:br>
            <a:endParaRPr lang="en-US" altLang="en-US" sz="1200" dirty="0">
              <a:solidFill>
                <a:srgbClr val="FAFAFA"/>
              </a:solidFill>
              <a:latin typeface="Calibri" panose="020F0502020204030204" pitchFamily="34" charset="0"/>
            </a:endParaRPr>
          </a:p>
        </p:txBody>
      </p:sp>
      <p:sp>
        <p:nvSpPr>
          <p:cNvPr id="25" name="Freeform 53">
            <a:extLst>
              <a:ext uri="{FF2B5EF4-FFF2-40B4-BE49-F238E27FC236}">
                <a16:creationId xmlns:a16="http://schemas.microsoft.com/office/drawing/2014/main" id="{8D5A6D4B-98D5-47FD-A795-A8F044AD53BF}"/>
              </a:ext>
            </a:extLst>
          </p:cNvPr>
          <p:cNvSpPr>
            <a:spLocks noEditPoints="1"/>
          </p:cNvSpPr>
          <p:nvPr/>
        </p:nvSpPr>
        <p:spPr bwMode="auto">
          <a:xfrm>
            <a:off x="6463861"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53">
            <a:extLst>
              <a:ext uri="{FF2B5EF4-FFF2-40B4-BE49-F238E27FC236}">
                <a16:creationId xmlns:a16="http://schemas.microsoft.com/office/drawing/2014/main" id="{586195D3-C006-4FF4-9AB4-88BC2D8891BC}"/>
              </a:ext>
            </a:extLst>
          </p:cNvPr>
          <p:cNvSpPr>
            <a:spLocks noEditPoints="1"/>
          </p:cNvSpPr>
          <p:nvPr/>
        </p:nvSpPr>
        <p:spPr bwMode="auto">
          <a:xfrm>
            <a:off x="6824079"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53">
            <a:extLst>
              <a:ext uri="{FF2B5EF4-FFF2-40B4-BE49-F238E27FC236}">
                <a16:creationId xmlns:a16="http://schemas.microsoft.com/office/drawing/2014/main" id="{4ED3A232-DA50-4FB5-B1D2-08373E97952B}"/>
              </a:ext>
            </a:extLst>
          </p:cNvPr>
          <p:cNvSpPr>
            <a:spLocks noEditPoints="1"/>
          </p:cNvSpPr>
          <p:nvPr/>
        </p:nvSpPr>
        <p:spPr bwMode="auto">
          <a:xfrm>
            <a:off x="7184297"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53">
            <a:extLst>
              <a:ext uri="{FF2B5EF4-FFF2-40B4-BE49-F238E27FC236}">
                <a16:creationId xmlns:a16="http://schemas.microsoft.com/office/drawing/2014/main" id="{F7C2327B-429B-4B62-8942-CB26611A2D51}"/>
              </a:ext>
            </a:extLst>
          </p:cNvPr>
          <p:cNvSpPr>
            <a:spLocks noEditPoints="1"/>
          </p:cNvSpPr>
          <p:nvPr/>
        </p:nvSpPr>
        <p:spPr bwMode="auto">
          <a:xfrm>
            <a:off x="7544515"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53">
            <a:extLst>
              <a:ext uri="{FF2B5EF4-FFF2-40B4-BE49-F238E27FC236}">
                <a16:creationId xmlns:a16="http://schemas.microsoft.com/office/drawing/2014/main" id="{316C85FF-B710-4874-9904-7CA599C8D0E8}"/>
              </a:ext>
            </a:extLst>
          </p:cNvPr>
          <p:cNvSpPr>
            <a:spLocks noEditPoints="1"/>
          </p:cNvSpPr>
          <p:nvPr/>
        </p:nvSpPr>
        <p:spPr bwMode="auto">
          <a:xfrm>
            <a:off x="7904733"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53">
            <a:extLst>
              <a:ext uri="{FF2B5EF4-FFF2-40B4-BE49-F238E27FC236}">
                <a16:creationId xmlns:a16="http://schemas.microsoft.com/office/drawing/2014/main" id="{D9A111D0-438C-47D2-9010-A0CEB1796337}"/>
              </a:ext>
            </a:extLst>
          </p:cNvPr>
          <p:cNvSpPr>
            <a:spLocks noEditPoints="1"/>
          </p:cNvSpPr>
          <p:nvPr/>
        </p:nvSpPr>
        <p:spPr bwMode="auto">
          <a:xfrm>
            <a:off x="8264951"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53">
            <a:extLst>
              <a:ext uri="{FF2B5EF4-FFF2-40B4-BE49-F238E27FC236}">
                <a16:creationId xmlns:a16="http://schemas.microsoft.com/office/drawing/2014/main" id="{E97DBC94-1102-4C02-901D-B2970DA1DD9F}"/>
              </a:ext>
            </a:extLst>
          </p:cNvPr>
          <p:cNvSpPr>
            <a:spLocks noEditPoints="1"/>
          </p:cNvSpPr>
          <p:nvPr/>
        </p:nvSpPr>
        <p:spPr bwMode="auto">
          <a:xfrm>
            <a:off x="8625169"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53">
            <a:extLst>
              <a:ext uri="{FF2B5EF4-FFF2-40B4-BE49-F238E27FC236}">
                <a16:creationId xmlns:a16="http://schemas.microsoft.com/office/drawing/2014/main" id="{280CB776-5844-4A2F-85BB-CACAFB5B487B}"/>
              </a:ext>
            </a:extLst>
          </p:cNvPr>
          <p:cNvSpPr>
            <a:spLocks noEditPoints="1"/>
          </p:cNvSpPr>
          <p:nvPr/>
        </p:nvSpPr>
        <p:spPr bwMode="auto">
          <a:xfrm>
            <a:off x="8985387"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53">
            <a:extLst>
              <a:ext uri="{FF2B5EF4-FFF2-40B4-BE49-F238E27FC236}">
                <a16:creationId xmlns:a16="http://schemas.microsoft.com/office/drawing/2014/main" id="{48C76659-8D6B-4736-B19A-5C049680C837}"/>
              </a:ext>
            </a:extLst>
          </p:cNvPr>
          <p:cNvSpPr>
            <a:spLocks noEditPoints="1"/>
          </p:cNvSpPr>
          <p:nvPr/>
        </p:nvSpPr>
        <p:spPr bwMode="auto">
          <a:xfrm>
            <a:off x="9345605"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53">
            <a:extLst>
              <a:ext uri="{FF2B5EF4-FFF2-40B4-BE49-F238E27FC236}">
                <a16:creationId xmlns:a16="http://schemas.microsoft.com/office/drawing/2014/main" id="{D9F61EB5-22D8-42B4-BDA1-0D86C541FD5C}"/>
              </a:ext>
            </a:extLst>
          </p:cNvPr>
          <p:cNvSpPr>
            <a:spLocks noEditPoints="1"/>
          </p:cNvSpPr>
          <p:nvPr/>
        </p:nvSpPr>
        <p:spPr bwMode="auto">
          <a:xfrm>
            <a:off x="9705823"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53">
            <a:extLst>
              <a:ext uri="{FF2B5EF4-FFF2-40B4-BE49-F238E27FC236}">
                <a16:creationId xmlns:a16="http://schemas.microsoft.com/office/drawing/2014/main" id="{3FD45AE2-BFD8-4FF9-8EFB-6157D0A25336}"/>
              </a:ext>
            </a:extLst>
          </p:cNvPr>
          <p:cNvSpPr>
            <a:spLocks noEditPoints="1"/>
          </p:cNvSpPr>
          <p:nvPr/>
        </p:nvSpPr>
        <p:spPr bwMode="auto">
          <a:xfrm>
            <a:off x="10066041"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53">
            <a:extLst>
              <a:ext uri="{FF2B5EF4-FFF2-40B4-BE49-F238E27FC236}">
                <a16:creationId xmlns:a16="http://schemas.microsoft.com/office/drawing/2014/main" id="{8C59D51F-86A4-422A-B9FB-FC84617A1987}"/>
              </a:ext>
            </a:extLst>
          </p:cNvPr>
          <p:cNvSpPr>
            <a:spLocks noEditPoints="1"/>
          </p:cNvSpPr>
          <p:nvPr/>
        </p:nvSpPr>
        <p:spPr bwMode="auto">
          <a:xfrm>
            <a:off x="10426259"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53">
            <a:extLst>
              <a:ext uri="{FF2B5EF4-FFF2-40B4-BE49-F238E27FC236}">
                <a16:creationId xmlns:a16="http://schemas.microsoft.com/office/drawing/2014/main" id="{84C2CFB9-70A4-4678-B498-34C744EDC13A}"/>
              </a:ext>
            </a:extLst>
          </p:cNvPr>
          <p:cNvSpPr>
            <a:spLocks noEditPoints="1"/>
          </p:cNvSpPr>
          <p:nvPr/>
        </p:nvSpPr>
        <p:spPr bwMode="auto">
          <a:xfrm>
            <a:off x="10786477" y="493582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53">
            <a:extLst>
              <a:ext uri="{FF2B5EF4-FFF2-40B4-BE49-F238E27FC236}">
                <a16:creationId xmlns:a16="http://schemas.microsoft.com/office/drawing/2014/main" id="{D534EA6A-BB35-4079-BE47-20325981A8AE}"/>
              </a:ext>
            </a:extLst>
          </p:cNvPr>
          <p:cNvSpPr>
            <a:spLocks noEditPoints="1"/>
          </p:cNvSpPr>
          <p:nvPr/>
        </p:nvSpPr>
        <p:spPr bwMode="auto">
          <a:xfrm>
            <a:off x="11146695" y="4942775"/>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5" grpId="0"/>
      <p:bldP spid="18" grpId="0"/>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Other Prevalence-Related Facts</a:t>
            </a:r>
          </a:p>
        </p:txBody>
      </p:sp>
      <p:sp>
        <p:nvSpPr>
          <p:cNvPr id="3" name="Content Placeholder 2">
            <a:extLst>
              <a:ext uri="{FF2B5EF4-FFF2-40B4-BE49-F238E27FC236}">
                <a16:creationId xmlns:a16="http://schemas.microsoft.com/office/drawing/2014/main" id="{A07D9C4F-87DC-0434-DC78-A582D0837AF1}"/>
              </a:ext>
            </a:extLst>
          </p:cNvPr>
          <p:cNvSpPr txBox="1">
            <a:spLocks/>
          </p:cNvSpPr>
          <p:nvPr/>
        </p:nvSpPr>
        <p:spPr>
          <a:xfrm>
            <a:off x="838200" y="2023333"/>
            <a:ext cx="1063336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Tahoma" panose="020B0604030504040204" pitchFamily="34" charset="0"/>
                <a:cs typeface="Tahoma" panose="020B0604030504040204" pitchFamily="34" charset="0"/>
              </a:rPr>
              <a:t>The number of adults ≥60 years expected to double by 2050 (NCEA)</a:t>
            </a:r>
          </a:p>
          <a:p>
            <a:r>
              <a:rPr lang="en-US" sz="2400" dirty="0">
                <a:ea typeface="Tahoma" panose="020B0604030504040204" pitchFamily="34" charset="0"/>
                <a:cs typeface="Tahoma" panose="020B0604030504040204" pitchFamily="34" charset="0"/>
              </a:rPr>
              <a:t>Common, yet under-reported &amp; under-recognized</a:t>
            </a:r>
          </a:p>
          <a:p>
            <a:pPr lvl="1"/>
            <a:r>
              <a:rPr lang="en-US" dirty="0">
                <a:ea typeface="Tahoma" panose="020B0604030504040204" pitchFamily="34" charset="0"/>
                <a:cs typeface="Tahoma" panose="020B0604030504040204" pitchFamily="34" charset="0"/>
              </a:rPr>
              <a:t>2/3 nursing home workers </a:t>
            </a:r>
            <a:r>
              <a:rPr lang="en-US" u="sng" dirty="0">
                <a:ea typeface="Tahoma" panose="020B0604030504040204" pitchFamily="34" charset="0"/>
                <a:cs typeface="Tahoma" panose="020B0604030504040204" pitchFamily="34" charset="0"/>
              </a:rPr>
              <a:t>admit</a:t>
            </a:r>
            <a:r>
              <a:rPr lang="en-US" dirty="0">
                <a:ea typeface="Tahoma" panose="020B0604030504040204" pitchFamily="34" charset="0"/>
                <a:cs typeface="Tahoma" panose="020B0604030504040204" pitchFamily="34" charset="0"/>
              </a:rPr>
              <a:t> to mistreatment</a:t>
            </a:r>
          </a:p>
          <a:p>
            <a:pPr lvl="1"/>
            <a:r>
              <a:rPr lang="en-US" dirty="0">
                <a:ea typeface="Tahoma" panose="020B0604030504040204" pitchFamily="34" charset="0"/>
                <a:cs typeface="Tahoma" panose="020B0604030504040204" pitchFamily="34" charset="0"/>
              </a:rPr>
              <a:t>1 in 24 cases reported to authorities (WHO 2018)</a:t>
            </a:r>
          </a:p>
          <a:p>
            <a:pPr lvl="2"/>
            <a:r>
              <a:rPr lang="en-US" sz="2400" dirty="0">
                <a:ea typeface="Tahoma" panose="020B0604030504040204" pitchFamily="34" charset="0"/>
                <a:cs typeface="Tahoma" panose="020B0604030504040204" pitchFamily="34" charset="0"/>
              </a:rPr>
              <a:t>Financial exploitation self-reported the most</a:t>
            </a:r>
          </a:p>
          <a:p>
            <a:pPr marL="914400" lvl="2" indent="0">
              <a:buNone/>
            </a:pPr>
            <a:endParaRPr lang="en-US" sz="2400" dirty="0">
              <a:ea typeface="Tahoma" panose="020B0604030504040204" pitchFamily="34" charset="0"/>
              <a:cs typeface="Tahoma" panose="020B0604030504040204" pitchFamily="34" charset="0"/>
            </a:endParaRPr>
          </a:p>
          <a:p>
            <a:pPr marL="914400" lvl="2" indent="0">
              <a:buNone/>
            </a:pPr>
            <a:endParaRPr lang="en-US" sz="2400" dirty="0">
              <a:ea typeface="Tahoma" panose="020B0604030504040204" pitchFamily="34" charset="0"/>
              <a:cs typeface="Tahoma" panose="020B0604030504040204" pitchFamily="34" charset="0"/>
            </a:endParaRPr>
          </a:p>
          <a:p>
            <a:r>
              <a:rPr lang="en-US" sz="2400" dirty="0">
                <a:ea typeface="Tahoma" panose="020B0604030504040204" pitchFamily="34" charset="0"/>
                <a:cs typeface="Tahoma" panose="020B0604030504040204" pitchFamily="34" charset="0"/>
              </a:rPr>
              <a:t>Known perpetrators are ~60% family members</a:t>
            </a:r>
          </a:p>
          <a:p>
            <a:r>
              <a:rPr lang="en-US" sz="2400" dirty="0">
                <a:ea typeface="Tahoma" panose="020B0604030504040204" pitchFamily="34" charset="0"/>
                <a:cs typeface="Tahoma" panose="020B0604030504040204" pitchFamily="34" charset="0"/>
              </a:rPr>
              <a:t>Neglect, emotional abuse, exploitation &gt; physical &amp; sexual abuse</a:t>
            </a:r>
          </a:p>
          <a:p>
            <a:endParaRPr lang="en-US" sz="2400" dirty="0">
              <a:ea typeface="Tahoma" panose="020B0604030504040204" pitchFamily="34" charset="0"/>
              <a:cs typeface="Tahoma" panose="020B0604030504040204" pitchFamily="34" charset="0"/>
            </a:endParaRPr>
          </a:p>
        </p:txBody>
      </p:sp>
      <p:sp>
        <p:nvSpPr>
          <p:cNvPr id="4" name="Freeform 53">
            <a:extLst>
              <a:ext uri="{FF2B5EF4-FFF2-40B4-BE49-F238E27FC236}">
                <a16:creationId xmlns:a16="http://schemas.microsoft.com/office/drawing/2014/main" id="{A6D75DAF-599A-4DB8-87DB-0175AFE149E5}"/>
              </a:ext>
            </a:extLst>
          </p:cNvPr>
          <p:cNvSpPr>
            <a:spLocks noEditPoints="1"/>
          </p:cNvSpPr>
          <p:nvPr/>
        </p:nvSpPr>
        <p:spPr bwMode="auto">
          <a:xfrm>
            <a:off x="477982"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reeform 53">
            <a:extLst>
              <a:ext uri="{FF2B5EF4-FFF2-40B4-BE49-F238E27FC236}">
                <a16:creationId xmlns:a16="http://schemas.microsoft.com/office/drawing/2014/main" id="{51BEDA3E-0777-4D67-BE6C-5DF69A3E7650}"/>
              </a:ext>
            </a:extLst>
          </p:cNvPr>
          <p:cNvSpPr>
            <a:spLocks noEditPoints="1"/>
          </p:cNvSpPr>
          <p:nvPr/>
        </p:nvSpPr>
        <p:spPr bwMode="auto">
          <a:xfrm>
            <a:off x="838200"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reeform 53">
            <a:extLst>
              <a:ext uri="{FF2B5EF4-FFF2-40B4-BE49-F238E27FC236}">
                <a16:creationId xmlns:a16="http://schemas.microsoft.com/office/drawing/2014/main" id="{8796E4E9-3E0D-488D-B2EE-D12D6A313E18}"/>
              </a:ext>
            </a:extLst>
          </p:cNvPr>
          <p:cNvSpPr>
            <a:spLocks noEditPoints="1"/>
          </p:cNvSpPr>
          <p:nvPr/>
        </p:nvSpPr>
        <p:spPr bwMode="auto">
          <a:xfrm>
            <a:off x="1198418"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reeform 53">
            <a:extLst>
              <a:ext uri="{FF2B5EF4-FFF2-40B4-BE49-F238E27FC236}">
                <a16:creationId xmlns:a16="http://schemas.microsoft.com/office/drawing/2014/main" id="{17009849-E4ED-4C56-AE17-50EF0B850C51}"/>
              </a:ext>
            </a:extLst>
          </p:cNvPr>
          <p:cNvSpPr>
            <a:spLocks noEditPoints="1"/>
          </p:cNvSpPr>
          <p:nvPr/>
        </p:nvSpPr>
        <p:spPr bwMode="auto">
          <a:xfrm>
            <a:off x="1558636"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reeform 53">
            <a:extLst>
              <a:ext uri="{FF2B5EF4-FFF2-40B4-BE49-F238E27FC236}">
                <a16:creationId xmlns:a16="http://schemas.microsoft.com/office/drawing/2014/main" id="{61DFC29C-D547-4BD4-A1B4-BC721CE953E5}"/>
              </a:ext>
            </a:extLst>
          </p:cNvPr>
          <p:cNvSpPr>
            <a:spLocks noEditPoints="1"/>
          </p:cNvSpPr>
          <p:nvPr/>
        </p:nvSpPr>
        <p:spPr bwMode="auto">
          <a:xfrm>
            <a:off x="1918854"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Freeform 53">
            <a:extLst>
              <a:ext uri="{FF2B5EF4-FFF2-40B4-BE49-F238E27FC236}">
                <a16:creationId xmlns:a16="http://schemas.microsoft.com/office/drawing/2014/main" id="{4F5811B7-46A8-40BD-A444-999C0C50BAC0}"/>
              </a:ext>
            </a:extLst>
          </p:cNvPr>
          <p:cNvSpPr>
            <a:spLocks noEditPoints="1"/>
          </p:cNvSpPr>
          <p:nvPr/>
        </p:nvSpPr>
        <p:spPr bwMode="auto">
          <a:xfrm>
            <a:off x="2279072"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reeform 53">
            <a:extLst>
              <a:ext uri="{FF2B5EF4-FFF2-40B4-BE49-F238E27FC236}">
                <a16:creationId xmlns:a16="http://schemas.microsoft.com/office/drawing/2014/main" id="{DA57FD84-DCA3-420C-9740-40A69A36149C}"/>
              </a:ext>
            </a:extLst>
          </p:cNvPr>
          <p:cNvSpPr>
            <a:spLocks noEditPoints="1"/>
          </p:cNvSpPr>
          <p:nvPr/>
        </p:nvSpPr>
        <p:spPr bwMode="auto">
          <a:xfrm>
            <a:off x="2639290"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reeform 53">
            <a:extLst>
              <a:ext uri="{FF2B5EF4-FFF2-40B4-BE49-F238E27FC236}">
                <a16:creationId xmlns:a16="http://schemas.microsoft.com/office/drawing/2014/main" id="{E521B44D-EAF9-448C-9EB2-BAD38230EC97}"/>
              </a:ext>
            </a:extLst>
          </p:cNvPr>
          <p:cNvSpPr>
            <a:spLocks noEditPoints="1"/>
          </p:cNvSpPr>
          <p:nvPr/>
        </p:nvSpPr>
        <p:spPr bwMode="auto">
          <a:xfrm>
            <a:off x="2999508"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53">
            <a:extLst>
              <a:ext uri="{FF2B5EF4-FFF2-40B4-BE49-F238E27FC236}">
                <a16:creationId xmlns:a16="http://schemas.microsoft.com/office/drawing/2014/main" id="{94179FAD-84E5-4353-83F3-2C050333C35B}"/>
              </a:ext>
            </a:extLst>
          </p:cNvPr>
          <p:cNvSpPr>
            <a:spLocks noEditPoints="1"/>
          </p:cNvSpPr>
          <p:nvPr/>
        </p:nvSpPr>
        <p:spPr bwMode="auto">
          <a:xfrm>
            <a:off x="3359726"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53">
            <a:extLst>
              <a:ext uri="{FF2B5EF4-FFF2-40B4-BE49-F238E27FC236}">
                <a16:creationId xmlns:a16="http://schemas.microsoft.com/office/drawing/2014/main" id="{A3DF01BA-AED1-48F2-B1D0-F029F0E71BD5}"/>
              </a:ext>
            </a:extLst>
          </p:cNvPr>
          <p:cNvSpPr>
            <a:spLocks noEditPoints="1"/>
          </p:cNvSpPr>
          <p:nvPr/>
        </p:nvSpPr>
        <p:spPr bwMode="auto">
          <a:xfrm>
            <a:off x="3719944"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53">
            <a:extLst>
              <a:ext uri="{FF2B5EF4-FFF2-40B4-BE49-F238E27FC236}">
                <a16:creationId xmlns:a16="http://schemas.microsoft.com/office/drawing/2014/main" id="{012DCF60-6EB7-406D-9AAD-7F51E0606915}"/>
              </a:ext>
            </a:extLst>
          </p:cNvPr>
          <p:cNvSpPr>
            <a:spLocks noEditPoints="1"/>
          </p:cNvSpPr>
          <p:nvPr/>
        </p:nvSpPr>
        <p:spPr bwMode="auto">
          <a:xfrm>
            <a:off x="4080162"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53">
            <a:extLst>
              <a:ext uri="{FF2B5EF4-FFF2-40B4-BE49-F238E27FC236}">
                <a16:creationId xmlns:a16="http://schemas.microsoft.com/office/drawing/2014/main" id="{70F6B04F-CCD2-4893-975D-9F6143F478FF}"/>
              </a:ext>
            </a:extLst>
          </p:cNvPr>
          <p:cNvSpPr>
            <a:spLocks noEditPoints="1"/>
          </p:cNvSpPr>
          <p:nvPr/>
        </p:nvSpPr>
        <p:spPr bwMode="auto">
          <a:xfrm>
            <a:off x="4440380"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53">
            <a:extLst>
              <a:ext uri="{FF2B5EF4-FFF2-40B4-BE49-F238E27FC236}">
                <a16:creationId xmlns:a16="http://schemas.microsoft.com/office/drawing/2014/main" id="{16542AE1-5A35-4B7F-B3BA-53E84F96D330}"/>
              </a:ext>
            </a:extLst>
          </p:cNvPr>
          <p:cNvSpPr>
            <a:spLocks noEditPoints="1"/>
          </p:cNvSpPr>
          <p:nvPr/>
        </p:nvSpPr>
        <p:spPr bwMode="auto">
          <a:xfrm>
            <a:off x="4800598"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53">
            <a:extLst>
              <a:ext uri="{FF2B5EF4-FFF2-40B4-BE49-F238E27FC236}">
                <a16:creationId xmlns:a16="http://schemas.microsoft.com/office/drawing/2014/main" id="{6452A03B-8B62-4828-AE4B-40BB3B99953C}"/>
              </a:ext>
            </a:extLst>
          </p:cNvPr>
          <p:cNvSpPr>
            <a:spLocks noEditPoints="1"/>
          </p:cNvSpPr>
          <p:nvPr/>
        </p:nvSpPr>
        <p:spPr bwMode="auto">
          <a:xfrm>
            <a:off x="5160816"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53">
            <a:extLst>
              <a:ext uri="{FF2B5EF4-FFF2-40B4-BE49-F238E27FC236}">
                <a16:creationId xmlns:a16="http://schemas.microsoft.com/office/drawing/2014/main" id="{95EBE81C-147D-46FF-B302-EE17D9EE439D}"/>
              </a:ext>
            </a:extLst>
          </p:cNvPr>
          <p:cNvSpPr>
            <a:spLocks noEditPoints="1"/>
          </p:cNvSpPr>
          <p:nvPr/>
        </p:nvSpPr>
        <p:spPr bwMode="auto">
          <a:xfrm>
            <a:off x="5521034"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53">
            <a:extLst>
              <a:ext uri="{FF2B5EF4-FFF2-40B4-BE49-F238E27FC236}">
                <a16:creationId xmlns:a16="http://schemas.microsoft.com/office/drawing/2014/main" id="{6E22E6DB-8348-48CE-BBFF-78BB2EA3D2F2}"/>
              </a:ext>
            </a:extLst>
          </p:cNvPr>
          <p:cNvSpPr>
            <a:spLocks noEditPoints="1"/>
          </p:cNvSpPr>
          <p:nvPr/>
        </p:nvSpPr>
        <p:spPr bwMode="auto">
          <a:xfrm>
            <a:off x="5881252"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53">
            <a:extLst>
              <a:ext uri="{FF2B5EF4-FFF2-40B4-BE49-F238E27FC236}">
                <a16:creationId xmlns:a16="http://schemas.microsoft.com/office/drawing/2014/main" id="{D296772D-B928-499D-9C8A-042E8B7263D3}"/>
              </a:ext>
            </a:extLst>
          </p:cNvPr>
          <p:cNvSpPr>
            <a:spLocks noEditPoints="1"/>
          </p:cNvSpPr>
          <p:nvPr/>
        </p:nvSpPr>
        <p:spPr bwMode="auto">
          <a:xfrm>
            <a:off x="6241470"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53">
            <a:extLst>
              <a:ext uri="{FF2B5EF4-FFF2-40B4-BE49-F238E27FC236}">
                <a16:creationId xmlns:a16="http://schemas.microsoft.com/office/drawing/2014/main" id="{D010B57A-16E3-44ED-9723-62FDF5B44590}"/>
              </a:ext>
            </a:extLst>
          </p:cNvPr>
          <p:cNvSpPr>
            <a:spLocks noEditPoints="1"/>
          </p:cNvSpPr>
          <p:nvPr/>
        </p:nvSpPr>
        <p:spPr bwMode="auto">
          <a:xfrm>
            <a:off x="6601688"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53">
            <a:extLst>
              <a:ext uri="{FF2B5EF4-FFF2-40B4-BE49-F238E27FC236}">
                <a16:creationId xmlns:a16="http://schemas.microsoft.com/office/drawing/2014/main" id="{07FF75A5-1FF0-4267-B79B-7599F012D8FF}"/>
              </a:ext>
            </a:extLst>
          </p:cNvPr>
          <p:cNvSpPr>
            <a:spLocks noEditPoints="1"/>
          </p:cNvSpPr>
          <p:nvPr/>
        </p:nvSpPr>
        <p:spPr bwMode="auto">
          <a:xfrm>
            <a:off x="6967676"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53">
            <a:extLst>
              <a:ext uri="{FF2B5EF4-FFF2-40B4-BE49-F238E27FC236}">
                <a16:creationId xmlns:a16="http://schemas.microsoft.com/office/drawing/2014/main" id="{35644A50-FD2E-469E-86AF-948289A0C6E7}"/>
              </a:ext>
            </a:extLst>
          </p:cNvPr>
          <p:cNvSpPr>
            <a:spLocks noEditPoints="1"/>
          </p:cNvSpPr>
          <p:nvPr/>
        </p:nvSpPr>
        <p:spPr bwMode="auto">
          <a:xfrm>
            <a:off x="7333664"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53">
            <a:extLst>
              <a:ext uri="{FF2B5EF4-FFF2-40B4-BE49-F238E27FC236}">
                <a16:creationId xmlns:a16="http://schemas.microsoft.com/office/drawing/2014/main" id="{9D58AAEF-87E6-4707-BACF-4F55FB1CD852}"/>
              </a:ext>
            </a:extLst>
          </p:cNvPr>
          <p:cNvSpPr>
            <a:spLocks noEditPoints="1"/>
          </p:cNvSpPr>
          <p:nvPr/>
        </p:nvSpPr>
        <p:spPr bwMode="auto">
          <a:xfrm>
            <a:off x="7701966"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53">
            <a:extLst>
              <a:ext uri="{FF2B5EF4-FFF2-40B4-BE49-F238E27FC236}">
                <a16:creationId xmlns:a16="http://schemas.microsoft.com/office/drawing/2014/main" id="{B10EDB0A-10A5-49C7-BC24-0B436AB03AB8}"/>
              </a:ext>
            </a:extLst>
          </p:cNvPr>
          <p:cNvSpPr>
            <a:spLocks noEditPoints="1"/>
          </p:cNvSpPr>
          <p:nvPr/>
        </p:nvSpPr>
        <p:spPr bwMode="auto">
          <a:xfrm>
            <a:off x="8062184"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53">
            <a:extLst>
              <a:ext uri="{FF2B5EF4-FFF2-40B4-BE49-F238E27FC236}">
                <a16:creationId xmlns:a16="http://schemas.microsoft.com/office/drawing/2014/main" id="{1F6F2BA1-5F0A-4422-8EE0-217F34AE8F63}"/>
              </a:ext>
            </a:extLst>
          </p:cNvPr>
          <p:cNvSpPr>
            <a:spLocks noEditPoints="1"/>
          </p:cNvSpPr>
          <p:nvPr/>
        </p:nvSpPr>
        <p:spPr bwMode="auto">
          <a:xfrm>
            <a:off x="8422402"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53">
            <a:extLst>
              <a:ext uri="{FF2B5EF4-FFF2-40B4-BE49-F238E27FC236}">
                <a16:creationId xmlns:a16="http://schemas.microsoft.com/office/drawing/2014/main" id="{3233D977-12C8-4617-8285-7672BD40622E}"/>
              </a:ext>
            </a:extLst>
          </p:cNvPr>
          <p:cNvSpPr>
            <a:spLocks noEditPoints="1"/>
          </p:cNvSpPr>
          <p:nvPr/>
        </p:nvSpPr>
        <p:spPr bwMode="auto">
          <a:xfrm>
            <a:off x="8782620" y="4204451"/>
            <a:ext cx="360218" cy="516750"/>
          </a:xfrm>
          <a:custGeom>
            <a:avLst/>
            <a:gdLst>
              <a:gd name="T0" fmla="*/ 20 w 40"/>
              <a:gd name="T1" fmla="*/ 12 h 79"/>
              <a:gd name="T2" fmla="*/ 29 w 40"/>
              <a:gd name="T3" fmla="*/ 6 h 79"/>
              <a:gd name="T4" fmla="*/ 20 w 40"/>
              <a:gd name="T5" fmla="*/ 0 h 79"/>
              <a:gd name="T6" fmla="*/ 11 w 40"/>
              <a:gd name="T7" fmla="*/ 6 h 79"/>
              <a:gd name="T8" fmla="*/ 20 w 40"/>
              <a:gd name="T9" fmla="*/ 12 h 79"/>
              <a:gd name="T10" fmla="*/ 40 w 40"/>
              <a:gd name="T11" fmla="*/ 20 h 79"/>
              <a:gd name="T12" fmla="*/ 32 w 40"/>
              <a:gd name="T13" fmla="*/ 14 h 79"/>
              <a:gd name="T14" fmla="*/ 8 w 40"/>
              <a:gd name="T15" fmla="*/ 14 h 79"/>
              <a:gd name="T16" fmla="*/ 0 w 40"/>
              <a:gd name="T17" fmla="*/ 20 h 79"/>
              <a:gd name="T18" fmla="*/ 0 w 40"/>
              <a:gd name="T19" fmla="*/ 42 h 79"/>
              <a:gd name="T20" fmla="*/ 3 w 40"/>
              <a:gd name="T21" fmla="*/ 44 h 79"/>
              <a:gd name="T22" fmla="*/ 7 w 40"/>
              <a:gd name="T23" fmla="*/ 42 h 79"/>
              <a:gd name="T24" fmla="*/ 7 w 40"/>
              <a:gd name="T25" fmla="*/ 22 h 79"/>
              <a:gd name="T26" fmla="*/ 8 w 40"/>
              <a:gd name="T27" fmla="*/ 22 h 79"/>
              <a:gd name="T28" fmla="*/ 8 w 40"/>
              <a:gd name="T29" fmla="*/ 76 h 79"/>
              <a:gd name="T30" fmla="*/ 13 w 40"/>
              <a:gd name="T31" fmla="*/ 79 h 79"/>
              <a:gd name="T32" fmla="*/ 18 w 40"/>
              <a:gd name="T33" fmla="*/ 76 h 79"/>
              <a:gd name="T34" fmla="*/ 18 w 40"/>
              <a:gd name="T35" fmla="*/ 46 h 79"/>
              <a:gd name="T36" fmla="*/ 21 w 40"/>
              <a:gd name="T37" fmla="*/ 46 h 79"/>
              <a:gd name="T38" fmla="*/ 21 w 40"/>
              <a:gd name="T39" fmla="*/ 76 h 79"/>
              <a:gd name="T40" fmla="*/ 26 w 40"/>
              <a:gd name="T41" fmla="*/ 79 h 79"/>
              <a:gd name="T42" fmla="*/ 31 w 40"/>
              <a:gd name="T43" fmla="*/ 76 h 79"/>
              <a:gd name="T44" fmla="*/ 31 w 40"/>
              <a:gd name="T45" fmla="*/ 22 h 79"/>
              <a:gd name="T46" fmla="*/ 33 w 40"/>
              <a:gd name="T47" fmla="*/ 22 h 79"/>
              <a:gd name="T48" fmla="*/ 33 w 40"/>
              <a:gd name="T49" fmla="*/ 42 h 79"/>
              <a:gd name="T50" fmla="*/ 36 w 40"/>
              <a:gd name="T51" fmla="*/ 44 h 79"/>
              <a:gd name="T52" fmla="*/ 40 w 40"/>
              <a:gd name="T53" fmla="*/ 42 h 79"/>
              <a:gd name="T54" fmla="*/ 40 w 40"/>
              <a:gd name="T5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79">
                <a:moveTo>
                  <a:pt x="20" y="12"/>
                </a:moveTo>
                <a:cubicBezTo>
                  <a:pt x="25" y="12"/>
                  <a:pt x="29" y="9"/>
                  <a:pt x="29" y="6"/>
                </a:cubicBezTo>
                <a:cubicBezTo>
                  <a:pt x="29" y="3"/>
                  <a:pt x="25" y="0"/>
                  <a:pt x="20" y="0"/>
                </a:cubicBezTo>
                <a:cubicBezTo>
                  <a:pt x="15" y="0"/>
                  <a:pt x="11" y="3"/>
                  <a:pt x="11" y="6"/>
                </a:cubicBezTo>
                <a:cubicBezTo>
                  <a:pt x="11" y="9"/>
                  <a:pt x="15" y="12"/>
                  <a:pt x="20" y="12"/>
                </a:cubicBezTo>
                <a:close/>
                <a:moveTo>
                  <a:pt x="40" y="20"/>
                </a:moveTo>
                <a:cubicBezTo>
                  <a:pt x="40" y="17"/>
                  <a:pt x="36" y="14"/>
                  <a:pt x="32" y="14"/>
                </a:cubicBezTo>
                <a:cubicBezTo>
                  <a:pt x="8" y="14"/>
                  <a:pt x="8" y="14"/>
                  <a:pt x="8" y="14"/>
                </a:cubicBezTo>
                <a:cubicBezTo>
                  <a:pt x="3" y="14"/>
                  <a:pt x="0" y="17"/>
                  <a:pt x="0" y="20"/>
                </a:cubicBezTo>
                <a:cubicBezTo>
                  <a:pt x="0" y="42"/>
                  <a:pt x="0" y="42"/>
                  <a:pt x="0" y="42"/>
                </a:cubicBezTo>
                <a:cubicBezTo>
                  <a:pt x="0" y="43"/>
                  <a:pt x="1" y="44"/>
                  <a:pt x="3" y="44"/>
                </a:cubicBezTo>
                <a:cubicBezTo>
                  <a:pt x="5" y="44"/>
                  <a:pt x="7" y="43"/>
                  <a:pt x="7" y="42"/>
                </a:cubicBezTo>
                <a:cubicBezTo>
                  <a:pt x="7" y="22"/>
                  <a:pt x="7" y="22"/>
                  <a:pt x="7" y="22"/>
                </a:cubicBezTo>
                <a:cubicBezTo>
                  <a:pt x="8" y="22"/>
                  <a:pt x="8" y="22"/>
                  <a:pt x="8" y="22"/>
                </a:cubicBezTo>
                <a:cubicBezTo>
                  <a:pt x="8" y="76"/>
                  <a:pt x="8" y="76"/>
                  <a:pt x="8" y="76"/>
                </a:cubicBezTo>
                <a:cubicBezTo>
                  <a:pt x="8" y="78"/>
                  <a:pt x="10" y="79"/>
                  <a:pt x="13" y="79"/>
                </a:cubicBezTo>
                <a:cubicBezTo>
                  <a:pt x="16" y="79"/>
                  <a:pt x="18" y="78"/>
                  <a:pt x="18" y="76"/>
                </a:cubicBezTo>
                <a:cubicBezTo>
                  <a:pt x="18" y="46"/>
                  <a:pt x="18" y="46"/>
                  <a:pt x="18" y="46"/>
                </a:cubicBezTo>
                <a:cubicBezTo>
                  <a:pt x="21" y="46"/>
                  <a:pt x="21" y="46"/>
                  <a:pt x="21" y="46"/>
                </a:cubicBezTo>
                <a:cubicBezTo>
                  <a:pt x="21" y="76"/>
                  <a:pt x="21" y="76"/>
                  <a:pt x="21" y="76"/>
                </a:cubicBezTo>
                <a:cubicBezTo>
                  <a:pt x="21" y="78"/>
                  <a:pt x="23" y="79"/>
                  <a:pt x="26" y="79"/>
                </a:cubicBezTo>
                <a:cubicBezTo>
                  <a:pt x="29" y="79"/>
                  <a:pt x="31" y="78"/>
                  <a:pt x="31" y="76"/>
                </a:cubicBezTo>
                <a:cubicBezTo>
                  <a:pt x="31" y="22"/>
                  <a:pt x="31" y="22"/>
                  <a:pt x="31" y="22"/>
                </a:cubicBezTo>
                <a:cubicBezTo>
                  <a:pt x="33" y="22"/>
                  <a:pt x="33" y="22"/>
                  <a:pt x="33" y="22"/>
                </a:cubicBezTo>
                <a:cubicBezTo>
                  <a:pt x="33" y="42"/>
                  <a:pt x="33" y="42"/>
                  <a:pt x="33" y="42"/>
                </a:cubicBezTo>
                <a:cubicBezTo>
                  <a:pt x="33" y="43"/>
                  <a:pt x="34" y="44"/>
                  <a:pt x="36" y="44"/>
                </a:cubicBezTo>
                <a:cubicBezTo>
                  <a:pt x="38" y="44"/>
                  <a:pt x="40" y="43"/>
                  <a:pt x="40" y="42"/>
                </a:cubicBezTo>
                <a:lnTo>
                  <a:pt x="40" y="20"/>
                </a:lnTo>
                <a:close/>
              </a:path>
            </a:pathLst>
          </a:custGeom>
          <a:solidFill>
            <a:srgbClr val="87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90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Risk Factors</a:t>
            </a:r>
          </a:p>
        </p:txBody>
      </p:sp>
      <p:sp>
        <p:nvSpPr>
          <p:cNvPr id="3" name="Content Placeholder 2">
            <a:extLst>
              <a:ext uri="{FF2B5EF4-FFF2-40B4-BE49-F238E27FC236}">
                <a16:creationId xmlns:a16="http://schemas.microsoft.com/office/drawing/2014/main" id="{A07D9C4F-87DC-0434-DC78-A582D0837AF1}"/>
              </a:ext>
            </a:extLst>
          </p:cNvPr>
          <p:cNvSpPr txBox="1">
            <a:spLocks/>
          </p:cNvSpPr>
          <p:nvPr/>
        </p:nvSpPr>
        <p:spPr>
          <a:xfrm>
            <a:off x="838200" y="2023333"/>
            <a:ext cx="6217508"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Tahoma" panose="020B0604030504040204" pitchFamily="34" charset="0"/>
                <a:cs typeface="Tahoma" panose="020B0604030504040204" pitchFamily="34" charset="0"/>
              </a:rPr>
              <a:t>Cognitive impairment </a:t>
            </a:r>
          </a:p>
          <a:p>
            <a:r>
              <a:rPr lang="en-US" sz="2400" dirty="0">
                <a:ea typeface="Tahoma" panose="020B0604030504040204" pitchFamily="34" charset="0"/>
                <a:cs typeface="Tahoma" panose="020B0604030504040204" pitchFamily="34" charset="0"/>
              </a:rPr>
              <a:t>Decisional incapacity</a:t>
            </a:r>
          </a:p>
          <a:p>
            <a:r>
              <a:rPr lang="en-US" sz="2400" dirty="0">
                <a:ea typeface="Tahoma" panose="020B0604030504040204" pitchFamily="34" charset="0"/>
                <a:cs typeface="Tahoma" panose="020B0604030504040204" pitchFamily="34" charset="0"/>
              </a:rPr>
              <a:t>Neuropsychiatric behaviors </a:t>
            </a:r>
          </a:p>
          <a:p>
            <a:pPr lvl="1"/>
            <a:r>
              <a:rPr lang="en-US" dirty="0">
                <a:ea typeface="Tahoma" panose="020B0604030504040204" pitchFamily="34" charset="0"/>
                <a:cs typeface="Tahoma" panose="020B0604030504040204" pitchFamily="34" charset="0"/>
              </a:rPr>
              <a:t>(e.g., agitation, aggression)</a:t>
            </a:r>
          </a:p>
          <a:p>
            <a:r>
              <a:rPr lang="en-US" sz="2400" dirty="0">
                <a:ea typeface="Tahoma" panose="020B0604030504040204" pitchFamily="34" charset="0"/>
                <a:cs typeface="Tahoma" panose="020B0604030504040204" pitchFamily="34" charset="0"/>
              </a:rPr>
              <a:t>Functionally dependent</a:t>
            </a:r>
          </a:p>
          <a:p>
            <a:r>
              <a:rPr lang="en-US" sz="2400" dirty="0">
                <a:ea typeface="Tahoma" panose="020B0604030504040204" pitchFamily="34" charset="0"/>
                <a:cs typeface="Tahoma" panose="020B0604030504040204" pitchFamily="34" charset="0"/>
              </a:rPr>
              <a:t>Family violence</a:t>
            </a:r>
          </a:p>
          <a:p>
            <a:r>
              <a:rPr lang="en-US" sz="2400" dirty="0">
                <a:ea typeface="Tahoma" panose="020B0604030504040204" pitchFamily="34" charset="0"/>
                <a:cs typeface="Tahoma" panose="020B0604030504040204" pitchFamily="34" charset="0"/>
              </a:rPr>
              <a:t>Traumatic events</a:t>
            </a:r>
          </a:p>
          <a:p>
            <a:r>
              <a:rPr lang="en-US" sz="2400" dirty="0">
                <a:ea typeface="Tahoma" panose="020B0604030504040204" pitchFamily="34" charset="0"/>
                <a:cs typeface="Tahoma" panose="020B0604030504040204" pitchFamily="34" charset="0"/>
              </a:rPr>
              <a:t>Substance use</a:t>
            </a:r>
          </a:p>
          <a:p>
            <a:r>
              <a:rPr lang="en-US" sz="2400" dirty="0">
                <a:ea typeface="Tahoma"/>
                <a:cs typeface="Tahoma"/>
              </a:rPr>
              <a:t>Social isolation</a:t>
            </a:r>
          </a:p>
          <a:p>
            <a:r>
              <a:rPr lang="en-US" sz="2400" dirty="0">
                <a:ea typeface="Tahoma"/>
                <a:cs typeface="Tahoma"/>
              </a:rPr>
              <a:t>Loneliness</a:t>
            </a:r>
            <a:endParaRPr lang="en-US" sz="2400" dirty="0">
              <a:ea typeface="Tahoma" panose="020B0604030504040204" pitchFamily="34" charset="0"/>
              <a:cs typeface="Tahoma" panose="020B0604030504040204" pitchFamily="34" charset="0"/>
            </a:endParaRPr>
          </a:p>
          <a:p>
            <a:endParaRPr lang="en-US" sz="2400" dirty="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9C23305-A25F-377C-BFFC-6D574E39E496}"/>
              </a:ext>
            </a:extLst>
          </p:cNvPr>
          <p:cNvPicPr>
            <a:picLocks noChangeAspect="1"/>
          </p:cNvPicPr>
          <p:nvPr/>
        </p:nvPicPr>
        <p:blipFill>
          <a:blip r:embed="rId2"/>
          <a:stretch>
            <a:fillRect/>
          </a:stretch>
        </p:blipFill>
        <p:spPr>
          <a:xfrm>
            <a:off x="6154262" y="1744045"/>
            <a:ext cx="2113005" cy="2744161"/>
          </a:xfrm>
          <a:prstGeom prst="rect">
            <a:avLst/>
          </a:prstGeom>
        </p:spPr>
      </p:pic>
      <p:pic>
        <p:nvPicPr>
          <p:cNvPr id="5" name="Picture 4" descr="How to Respond to Anger and Aggression in Dementia">
            <a:extLst>
              <a:ext uri="{FF2B5EF4-FFF2-40B4-BE49-F238E27FC236}">
                <a16:creationId xmlns:a16="http://schemas.microsoft.com/office/drawing/2014/main" id="{7C6EBB30-1792-72FE-E68E-5E0FE02C9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267" y="3258439"/>
            <a:ext cx="3228009" cy="1815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6 Tips for Managing Dementia and Alcohol Abuse – DailyCaring">
            <a:extLst>
              <a:ext uri="{FF2B5EF4-FFF2-40B4-BE49-F238E27FC236}">
                <a16:creationId xmlns:a16="http://schemas.microsoft.com/office/drawing/2014/main" id="{1EB5E6CB-8740-D73E-67E5-9199B5394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759" y="4739020"/>
            <a:ext cx="3228009" cy="187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VA Biocomplexity Institu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223" y="1199010"/>
            <a:ext cx="4765430" cy="2237864"/>
          </a:xfrm>
          <a:prstGeom prst="rect">
            <a:avLst/>
          </a:prstGeom>
        </p:spPr>
      </p:pic>
      <p:sp>
        <p:nvSpPr>
          <p:cNvPr id="5" name="TextBox 4"/>
          <p:cNvSpPr txBox="1"/>
          <p:nvPr/>
        </p:nvSpPr>
        <p:spPr>
          <a:xfrm>
            <a:off x="91259" y="3884082"/>
            <a:ext cx="3780693" cy="2462213"/>
          </a:xfrm>
          <a:prstGeom prst="rect">
            <a:avLst/>
          </a:prstGeom>
          <a:noFill/>
        </p:spPr>
        <p:txBody>
          <a:bodyPr wrap="square" rtlCol="0">
            <a:spAutoFit/>
          </a:bodyPr>
          <a:lstStyle/>
          <a:p>
            <a:pPr algn="ctr"/>
            <a:r>
              <a:rPr lang="en-US" b="1" dirty="0"/>
              <a:t>Individual</a:t>
            </a:r>
          </a:p>
          <a:p>
            <a:pPr algn="ctr"/>
            <a:endParaRPr lang="en-US" sz="2000" b="1" dirty="0">
              <a:solidFill>
                <a:schemeClr val="tx2"/>
              </a:solidFill>
            </a:endParaRPr>
          </a:p>
          <a:p>
            <a:pPr marL="285750" indent="-285750">
              <a:buFont typeface="Arial" panose="020B0604020202020204" pitchFamily="34" charset="0"/>
              <a:buChar char="•"/>
            </a:pPr>
            <a:r>
              <a:rPr lang="en-US" sz="1400" dirty="0"/>
              <a:t>Age</a:t>
            </a:r>
          </a:p>
          <a:p>
            <a:pPr marL="285750" indent="-285750">
              <a:buFont typeface="Arial" panose="020B0604020202020204" pitchFamily="34" charset="0"/>
              <a:buChar char="•"/>
            </a:pPr>
            <a:r>
              <a:rPr lang="en-US" sz="1400" dirty="0"/>
              <a:t>Female</a:t>
            </a:r>
          </a:p>
          <a:p>
            <a:pPr marL="285750" indent="-285750">
              <a:buFont typeface="Arial" panose="020B0604020202020204" pitchFamily="34" charset="0"/>
              <a:buChar char="•"/>
            </a:pPr>
            <a:r>
              <a:rPr lang="en-US" sz="1400" dirty="0"/>
              <a:t>Physical, Cognitive, Mental, Impairments requiring support (i.e. Dependency)</a:t>
            </a:r>
          </a:p>
          <a:p>
            <a:pPr marL="285750" indent="-285750">
              <a:buFont typeface="Arial" panose="020B0604020202020204" pitchFamily="34" charset="0"/>
              <a:buChar char="•"/>
            </a:pPr>
            <a:r>
              <a:rPr lang="en-US" sz="1400" dirty="0"/>
              <a:t>Prior Traumatic Event</a:t>
            </a:r>
          </a:p>
          <a:p>
            <a:pPr marL="285750" indent="-285750">
              <a:buFont typeface="Arial" panose="020B0604020202020204" pitchFamily="34" charset="0"/>
              <a:buChar char="•"/>
            </a:pPr>
            <a:r>
              <a:rPr lang="en-US" sz="1400" dirty="0"/>
              <a:t>Loneliness</a:t>
            </a:r>
          </a:p>
          <a:p>
            <a:pPr marL="285750" indent="-285750">
              <a:buFont typeface="Arial" panose="020B0604020202020204" pitchFamily="34" charset="0"/>
              <a:buChar char="•"/>
            </a:pPr>
            <a:r>
              <a:rPr lang="en-US" sz="1400" dirty="0"/>
              <a:t>Isolation</a:t>
            </a:r>
          </a:p>
          <a:p>
            <a:endParaRPr lang="en-US" dirty="0"/>
          </a:p>
        </p:txBody>
      </p:sp>
      <p:sp>
        <p:nvSpPr>
          <p:cNvPr id="6" name="TextBox 5"/>
          <p:cNvSpPr txBox="1"/>
          <p:nvPr/>
        </p:nvSpPr>
        <p:spPr>
          <a:xfrm>
            <a:off x="4620357" y="3887337"/>
            <a:ext cx="3024553" cy="2708434"/>
          </a:xfrm>
          <a:prstGeom prst="rect">
            <a:avLst/>
          </a:prstGeom>
          <a:noFill/>
        </p:spPr>
        <p:txBody>
          <a:bodyPr wrap="square" rtlCol="0">
            <a:spAutoFit/>
          </a:bodyPr>
          <a:lstStyle/>
          <a:p>
            <a:pPr algn="ctr"/>
            <a:r>
              <a:rPr lang="en-US" b="1" dirty="0"/>
              <a:t>Interpersonal</a:t>
            </a:r>
          </a:p>
          <a:p>
            <a:pPr algn="ctr"/>
            <a:endParaRPr lang="en-US" b="1" dirty="0">
              <a:solidFill>
                <a:schemeClr val="tx2"/>
              </a:solidFill>
            </a:endParaRPr>
          </a:p>
          <a:p>
            <a:pPr marL="285750" indent="-285750">
              <a:buFont typeface="Arial" panose="020B0604020202020204" pitchFamily="34" charset="0"/>
              <a:buChar char="•"/>
            </a:pPr>
            <a:r>
              <a:rPr lang="en-US" sz="1400" dirty="0"/>
              <a:t>Contentious relationships with others</a:t>
            </a:r>
          </a:p>
          <a:p>
            <a:pPr marL="285750" indent="-285750">
              <a:buFont typeface="Arial" panose="020B0604020202020204" pitchFamily="34" charset="0"/>
              <a:buChar char="•"/>
            </a:pPr>
            <a:r>
              <a:rPr lang="en-US" sz="1400" dirty="0"/>
              <a:t>Cohabitation (Adult Child)</a:t>
            </a:r>
          </a:p>
          <a:p>
            <a:pPr marL="285750" indent="-285750">
              <a:buFont typeface="Arial" panose="020B0604020202020204" pitchFamily="34" charset="0"/>
              <a:buChar char="•"/>
            </a:pPr>
            <a:r>
              <a:rPr lang="en-US" sz="1400" dirty="0"/>
              <a:t>Close proximity of someone with an addiction</a:t>
            </a:r>
          </a:p>
          <a:p>
            <a:pPr marL="285750" indent="-285750">
              <a:buFont typeface="Arial" panose="020B0604020202020204" pitchFamily="34" charset="0"/>
              <a:buChar char="•"/>
            </a:pPr>
            <a:r>
              <a:rPr lang="en-US" sz="1400" dirty="0"/>
              <a:t>Lack of Social Support</a:t>
            </a:r>
          </a:p>
          <a:p>
            <a:pPr marL="285750" indent="-285750">
              <a:buFont typeface="Arial" panose="020B0604020202020204" pitchFamily="34" charset="0"/>
              <a:buChar char="•"/>
            </a:pPr>
            <a:r>
              <a:rPr lang="en-US" sz="1400" dirty="0"/>
              <a:t>Poor perceived support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8827477" y="3884082"/>
            <a:ext cx="3130061" cy="1723549"/>
          </a:xfrm>
          <a:prstGeom prst="rect">
            <a:avLst/>
          </a:prstGeom>
          <a:noFill/>
        </p:spPr>
        <p:txBody>
          <a:bodyPr wrap="square" rtlCol="0">
            <a:spAutoFit/>
          </a:bodyPr>
          <a:lstStyle/>
          <a:p>
            <a:r>
              <a:rPr lang="en-US" b="1" dirty="0"/>
              <a:t>Community and Societal</a:t>
            </a:r>
          </a:p>
          <a:p>
            <a:endParaRPr lang="en-US" dirty="0"/>
          </a:p>
          <a:p>
            <a:pPr marL="285750" indent="-285750">
              <a:buFont typeface="Arial" panose="020B0604020202020204" pitchFamily="34" charset="0"/>
              <a:buChar char="•"/>
            </a:pPr>
            <a:r>
              <a:rPr lang="en-US" sz="1400" dirty="0"/>
              <a:t>Low awareness</a:t>
            </a:r>
          </a:p>
          <a:p>
            <a:pPr marL="285750" indent="-285750">
              <a:buFont typeface="Arial" panose="020B0604020202020204" pitchFamily="34" charset="0"/>
              <a:buChar char="•"/>
            </a:pPr>
            <a:r>
              <a:rPr lang="en-US" sz="1400" dirty="0"/>
              <a:t>Low Surveillance</a:t>
            </a:r>
          </a:p>
          <a:p>
            <a:pPr marL="285750" indent="-285750">
              <a:buFont typeface="Arial" panose="020B0604020202020204" pitchFamily="34" charset="0"/>
              <a:buChar char="•"/>
            </a:pPr>
            <a:r>
              <a:rPr lang="en-US" sz="1400" dirty="0"/>
              <a:t>Low Reporting</a:t>
            </a:r>
          </a:p>
          <a:p>
            <a:pPr marL="285750" indent="-285750">
              <a:buFont typeface="Arial" panose="020B0604020202020204" pitchFamily="34" charset="0"/>
              <a:buChar char="•"/>
            </a:pPr>
            <a:r>
              <a:rPr lang="en-US" sz="1400" dirty="0"/>
              <a:t>Lacking Policy</a:t>
            </a:r>
          </a:p>
          <a:p>
            <a:pPr marL="285750" indent="-285750">
              <a:buFont typeface="Arial" panose="020B0604020202020204" pitchFamily="34" charset="0"/>
              <a:buChar char="•"/>
            </a:pPr>
            <a:r>
              <a:rPr lang="en-US" sz="1400" dirty="0"/>
              <a:t>Ageism</a:t>
            </a:r>
          </a:p>
        </p:txBody>
      </p:sp>
      <p:sp>
        <p:nvSpPr>
          <p:cNvPr id="8" name="TextBox 7"/>
          <p:cNvSpPr txBox="1"/>
          <p:nvPr/>
        </p:nvSpPr>
        <p:spPr>
          <a:xfrm>
            <a:off x="1479415" y="262229"/>
            <a:ext cx="9306436" cy="707886"/>
          </a:xfrm>
          <a:prstGeom prst="rect">
            <a:avLst/>
          </a:prstGeom>
          <a:noFill/>
        </p:spPr>
        <p:txBody>
          <a:bodyPr wrap="square" rtlCol="0">
            <a:spAutoFit/>
          </a:bodyPr>
          <a:lstStyle/>
          <a:p>
            <a:pPr algn="ctr"/>
            <a:r>
              <a:rPr lang="en-US" sz="4000" b="1" dirty="0"/>
              <a:t>Social Determinants of Elder Mistreatment</a:t>
            </a:r>
          </a:p>
        </p:txBody>
      </p:sp>
      <p:sp>
        <p:nvSpPr>
          <p:cNvPr id="3" name="Rectangle 2"/>
          <p:cNvSpPr/>
          <p:nvPr/>
        </p:nvSpPr>
        <p:spPr>
          <a:xfrm>
            <a:off x="8570422" y="3790604"/>
            <a:ext cx="3025833" cy="2244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798B16-A0AE-957E-C177-041F103D78FD}"/>
              </a:ext>
            </a:extLst>
          </p:cNvPr>
          <p:cNvSpPr/>
          <p:nvPr/>
        </p:nvSpPr>
        <p:spPr>
          <a:xfrm>
            <a:off x="138545" y="5650675"/>
            <a:ext cx="1989116" cy="524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1115FC-E867-35F4-FC8A-CE779D2A1630}"/>
              </a:ext>
            </a:extLst>
          </p:cNvPr>
          <p:cNvSpPr/>
          <p:nvPr/>
        </p:nvSpPr>
        <p:spPr>
          <a:xfrm>
            <a:off x="4621480" y="5581403"/>
            <a:ext cx="2236519" cy="494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2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FE9-5C94-4B0F-B8CA-F111E38431A8}"/>
              </a:ext>
            </a:extLst>
          </p:cNvPr>
          <p:cNvSpPr>
            <a:spLocks noGrp="1"/>
          </p:cNvSpPr>
          <p:nvPr>
            <p:ph type="title"/>
          </p:nvPr>
        </p:nvSpPr>
        <p:spPr>
          <a:xfrm>
            <a:off x="3385038" y="2766218"/>
            <a:ext cx="5421923" cy="1325563"/>
          </a:xfrm>
        </p:spPr>
        <p:txBody>
          <a:bodyPr>
            <a:normAutofit/>
          </a:bodyPr>
          <a:lstStyle/>
          <a:p>
            <a:r>
              <a:rPr lang="en-US" sz="6600" dirty="0">
                <a:solidFill>
                  <a:schemeClr val="bg1"/>
                </a:solidFill>
              </a:rPr>
              <a:t>Consequences </a:t>
            </a:r>
          </a:p>
        </p:txBody>
      </p:sp>
    </p:spTree>
    <p:extLst>
      <p:ext uri="{BB962C8B-B14F-4D97-AF65-F5344CB8AC3E}">
        <p14:creationId xmlns:p14="http://schemas.microsoft.com/office/powerpoint/2010/main" val="61108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96CAEB-E48C-7344-9052-D811F4F5AF28}"/>
              </a:ext>
            </a:extLst>
          </p:cNvPr>
          <p:cNvSpPr>
            <a:spLocks noGrp="1"/>
          </p:cNvSpPr>
          <p:nvPr>
            <p:ph type="ftr" sz="quarter" idx="11"/>
          </p:nvPr>
        </p:nvSpPr>
        <p:spPr/>
        <p:txBody>
          <a:bodyPr/>
          <a:lstStyle/>
          <a:p>
            <a:pPr defTabSz="685800">
              <a:defRPr/>
            </a:pPr>
            <a:r>
              <a:rPr lang="en-US" sz="750" dirty="0">
                <a:solidFill>
                  <a:srgbClr val="7681A8">
                    <a:lumMod val="75000"/>
                  </a:srgbClr>
                </a:solidFill>
                <a:latin typeface="Calibri"/>
              </a:rPr>
              <a:t>EMED Health Care Professional Training | </a:t>
            </a:r>
            <a:r>
              <a:rPr lang="en-US" sz="750" dirty="0" err="1">
                <a:solidFill>
                  <a:srgbClr val="7681A8">
                    <a:lumMod val="75000"/>
                  </a:srgbClr>
                </a:solidFill>
                <a:latin typeface="Calibri"/>
              </a:rPr>
              <a:t>edc.org</a:t>
            </a:r>
            <a:endParaRPr lang="en-US" sz="750" dirty="0">
              <a:solidFill>
                <a:srgbClr val="7681A8">
                  <a:lumMod val="75000"/>
                </a:srgbClr>
              </a:solidFill>
              <a:latin typeface="Calibri"/>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3D47CC4B-5B1F-4218-866D-299413E9050A}" type="slidenum">
              <a:rPr lang="en-US" altLang="en-US" sz="900">
                <a:solidFill>
                  <a:srgbClr val="535E83"/>
                </a:solidFill>
                <a:latin typeface="Calibri" panose="020F0502020204030204" pitchFamily="34" charset="0"/>
              </a:rPr>
              <a:pPr algn="r" fontAlgn="base">
                <a:spcBef>
                  <a:spcPct val="0"/>
                </a:spcBef>
                <a:spcAft>
                  <a:spcPct val="0"/>
                </a:spcAft>
              </a:pPr>
              <a:t>16</a:t>
            </a:fld>
            <a:endParaRPr lang="en-US" altLang="en-US" sz="900">
              <a:solidFill>
                <a:srgbClr val="535E83"/>
              </a:solidFill>
              <a:latin typeface="Calibri" panose="020F0502020204030204" pitchFamily="34" charset="0"/>
            </a:endParaRPr>
          </a:p>
        </p:txBody>
      </p:sp>
      <p:sp>
        <p:nvSpPr>
          <p:cNvPr id="33795" name="Title 2"/>
          <p:cNvSpPr>
            <a:spLocks noGrp="1"/>
          </p:cNvSpPr>
          <p:nvPr>
            <p:ph type="title" idx="4294967295"/>
          </p:nvPr>
        </p:nvSpPr>
        <p:spPr>
          <a:xfrm>
            <a:off x="1008287" y="136525"/>
            <a:ext cx="10180205" cy="1153111"/>
          </a:xfrm>
          <a:ln>
            <a:solidFill>
              <a:schemeClr val="tx1"/>
            </a:solidFill>
          </a:ln>
        </p:spPr>
        <p:txBody>
          <a:bodyPr>
            <a:normAutofit/>
          </a:bodyPr>
          <a:lstStyle/>
          <a:p>
            <a:pPr algn="ctr">
              <a:defRPr/>
            </a:pPr>
            <a:r>
              <a:rPr lang="en-US" altLang="en-US" dirty="0"/>
              <a:t>Consequences of Elder Mistreatment</a:t>
            </a:r>
          </a:p>
        </p:txBody>
      </p:sp>
      <p:grpSp>
        <p:nvGrpSpPr>
          <p:cNvPr id="21" name="Group 20"/>
          <p:cNvGrpSpPr>
            <a:grpSpLocks/>
          </p:cNvGrpSpPr>
          <p:nvPr/>
        </p:nvGrpSpPr>
        <p:grpSpPr bwMode="auto">
          <a:xfrm>
            <a:off x="1662114" y="1685926"/>
            <a:ext cx="9221787" cy="2290763"/>
            <a:chOff x="184214" y="1105048"/>
            <a:chExt cx="12296110" cy="1841699"/>
          </a:xfrm>
        </p:grpSpPr>
        <p:grpSp>
          <p:nvGrpSpPr>
            <p:cNvPr id="32779" name="Group 8"/>
            <p:cNvGrpSpPr>
              <a:grpSpLocks/>
            </p:cNvGrpSpPr>
            <p:nvPr/>
          </p:nvGrpSpPr>
          <p:grpSpPr bwMode="auto">
            <a:xfrm>
              <a:off x="184214" y="1105048"/>
              <a:ext cx="11812714" cy="1792003"/>
              <a:chOff x="612648" y="1971060"/>
              <a:chExt cx="3075051" cy="3749666"/>
            </a:xfrm>
          </p:grpSpPr>
          <p:sp>
            <p:nvSpPr>
              <p:cNvPr id="5" name="Rectangle 4">
                <a:extLst>
                  <a:ext uri="{FF2B5EF4-FFF2-40B4-BE49-F238E27FC236}">
                    <a16:creationId xmlns:a16="http://schemas.microsoft.com/office/drawing/2014/main" id="{2859B43C-CA79-F94A-8179-BA2F3F3BB877}"/>
                  </a:ext>
                </a:extLst>
              </p:cNvPr>
              <p:cNvSpPr/>
              <p:nvPr/>
            </p:nvSpPr>
            <p:spPr>
              <a:xfrm>
                <a:off x="612648" y="2777576"/>
                <a:ext cx="3075254" cy="2942982"/>
              </a:xfrm>
              <a:prstGeom prst="rect">
                <a:avLst/>
              </a:prstGeom>
            </p:spPr>
            <p:style>
              <a:lnRef idx="2">
                <a:schemeClr val="accent6"/>
              </a:lnRef>
              <a:fillRef idx="1">
                <a:schemeClr val="lt1"/>
              </a:fillRef>
              <a:effectRef idx="0">
                <a:schemeClr val="accent6"/>
              </a:effectRef>
              <a:fontRef idx="minor">
                <a:schemeClr val="dk1"/>
              </a:fontRef>
            </p:style>
            <p:txBody>
              <a:bodyPr numCol="2" anchor="b"/>
              <a:lstStyle/>
              <a:p>
                <a:pPr marL="214313" indent="-214313" eaLnBrk="0" fontAlgn="base" hangingPunct="0">
                  <a:spcBef>
                    <a:spcPct val="0"/>
                  </a:spcBef>
                  <a:spcAft>
                    <a:spcPct val="0"/>
                  </a:spcAft>
                  <a:buFont typeface="Arial" panose="020B0604020202020204" pitchFamily="34" charset="0"/>
                  <a:buChar char="•"/>
                  <a:defRPr/>
                </a:pPr>
                <a:endParaRPr lang="en-US" sz="2100" dirty="0">
                  <a:solidFill>
                    <a:prstClr val="black"/>
                  </a:solidFill>
                  <a:latin typeface="Georgia"/>
                </a:endParaRPr>
              </a:p>
            </p:txBody>
          </p:sp>
          <p:sp>
            <p:nvSpPr>
              <p:cNvPr id="6" name="Rectangle 5">
                <a:extLst>
                  <a:ext uri="{FF2B5EF4-FFF2-40B4-BE49-F238E27FC236}">
                    <a16:creationId xmlns:a16="http://schemas.microsoft.com/office/drawing/2014/main" id="{DF64AC21-E293-864A-A02F-488DCE1C3DE1}"/>
                  </a:ext>
                </a:extLst>
              </p:cNvPr>
              <p:cNvSpPr/>
              <p:nvPr/>
            </p:nvSpPr>
            <p:spPr>
              <a:xfrm>
                <a:off x="612648" y="1971060"/>
                <a:ext cx="3075254" cy="806516"/>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latin typeface="Georgia"/>
                  </a:rPr>
                  <a:t>PHYSICAL, PSYCHOLOGICAL &amp; SOCIAL HEALTH </a:t>
                </a:r>
              </a:p>
            </p:txBody>
          </p:sp>
        </p:grpSp>
        <p:sp>
          <p:nvSpPr>
            <p:cNvPr id="17" name="TextBox 16">
              <a:extLst>
                <a:ext uri="{FF2B5EF4-FFF2-40B4-BE49-F238E27FC236}">
                  <a16:creationId xmlns:a16="http://schemas.microsoft.com/office/drawing/2014/main" id="{F528993E-7F7C-D441-8696-1BA306FC8A28}"/>
                </a:ext>
              </a:extLst>
            </p:cNvPr>
            <p:cNvSpPr txBox="1"/>
            <p:nvPr/>
          </p:nvSpPr>
          <p:spPr>
            <a:xfrm>
              <a:off x="612648" y="1534690"/>
              <a:ext cx="11867676" cy="1412057"/>
            </a:xfrm>
            <a:prstGeom prst="rect">
              <a:avLst/>
            </a:prstGeom>
            <a:noFill/>
          </p:spPr>
          <p:txBody>
            <a:bodyPr numCol="2"/>
            <a:lstStyle/>
            <a:p>
              <a:pPr marL="214313" indent="-214313" eaLnBrk="0" fontAlgn="base" hangingPunct="0">
                <a:spcBef>
                  <a:spcPct val="0"/>
                </a:spcBef>
                <a:spcAft>
                  <a:spcPct val="0"/>
                </a:spcAft>
                <a:buFont typeface="Arial" panose="020B0604020202020204" pitchFamily="34" charset="0"/>
                <a:buChar char="•"/>
                <a:defRPr/>
              </a:pPr>
              <a:r>
                <a:rPr lang="en-US" sz="2100" dirty="0">
                  <a:solidFill>
                    <a:prstClr val="black"/>
                  </a:solidFill>
                </a:rPr>
                <a:t>Early mortality </a:t>
              </a:r>
            </a:p>
            <a:p>
              <a:pPr marL="214313" indent="-214313" eaLnBrk="0" fontAlgn="base" hangingPunct="0">
                <a:spcBef>
                  <a:spcPct val="0"/>
                </a:spcBef>
                <a:spcAft>
                  <a:spcPct val="0"/>
                </a:spcAft>
                <a:buFont typeface="Arial" panose="020B0604020202020204" pitchFamily="34" charset="0"/>
                <a:buChar char="•"/>
                <a:defRPr/>
              </a:pPr>
              <a:r>
                <a:rPr lang="en-US" sz="2100" dirty="0">
                  <a:solidFill>
                    <a:prstClr val="black"/>
                  </a:solidFill>
                </a:rPr>
                <a:t>Functional decline &amp; dependency</a:t>
              </a:r>
            </a:p>
            <a:p>
              <a:pPr marL="214313" indent="-214313" eaLnBrk="0" fontAlgn="base" hangingPunct="0">
                <a:spcBef>
                  <a:spcPct val="0"/>
                </a:spcBef>
                <a:spcAft>
                  <a:spcPct val="0"/>
                </a:spcAft>
                <a:buFont typeface="Arial" panose="020B0604020202020204" pitchFamily="34" charset="0"/>
                <a:buChar char="•"/>
                <a:defRPr/>
              </a:pPr>
              <a:r>
                <a:rPr lang="en-US" sz="2100" dirty="0">
                  <a:solidFill>
                    <a:prstClr val="black"/>
                  </a:solidFill>
                </a:rPr>
                <a:t>Exacerbated chronic conditions</a:t>
              </a:r>
            </a:p>
            <a:p>
              <a:pPr marL="214313" indent="-214313" eaLnBrk="0" fontAlgn="base" hangingPunct="0">
                <a:spcBef>
                  <a:spcPct val="0"/>
                </a:spcBef>
                <a:spcAft>
                  <a:spcPct val="0"/>
                </a:spcAft>
                <a:buFont typeface="Arial" panose="020B0604020202020204" pitchFamily="34" charset="0"/>
                <a:buChar char="•"/>
                <a:defRPr/>
              </a:pPr>
              <a:r>
                <a:rPr lang="en-US" sz="2100" dirty="0">
                  <a:solidFill>
                    <a:prstClr val="black"/>
                  </a:solidFill>
                </a:rPr>
                <a:t>Lower self-rated health</a:t>
              </a:r>
            </a:p>
            <a:p>
              <a:pPr marL="214313" indent="-214313" eaLnBrk="0" fontAlgn="base" hangingPunct="0">
                <a:spcBef>
                  <a:spcPct val="0"/>
                </a:spcBef>
                <a:spcAft>
                  <a:spcPct val="0"/>
                </a:spcAft>
                <a:buFont typeface="Arial" panose="020B0604020202020204" pitchFamily="34" charset="0"/>
                <a:buChar char="•"/>
                <a:defRPr/>
              </a:pPr>
              <a:r>
                <a:rPr lang="en-US" sz="2100" dirty="0">
                  <a:solidFill>
                    <a:prstClr val="black"/>
                  </a:solidFill>
                </a:rPr>
                <a:t>Psychological decline </a:t>
              </a:r>
            </a:p>
            <a:p>
              <a:pPr marL="214313" indent="-214313" eaLnBrk="0" fontAlgn="base" hangingPunct="0">
                <a:spcBef>
                  <a:spcPct val="0"/>
                </a:spcBef>
                <a:spcAft>
                  <a:spcPct val="0"/>
                </a:spcAft>
                <a:buFont typeface="Arial" panose="020B0604020202020204" pitchFamily="34" charset="0"/>
                <a:buChar char="•"/>
                <a:defRPr/>
              </a:pPr>
              <a:endParaRPr lang="en-US" sz="2100" dirty="0">
                <a:solidFill>
                  <a:prstClr val="black"/>
                </a:solidFill>
              </a:endParaRPr>
            </a:p>
            <a:p>
              <a:pPr marL="214313" indent="-214313" eaLnBrk="0" fontAlgn="base" hangingPunct="0">
                <a:spcBef>
                  <a:spcPct val="0"/>
                </a:spcBef>
                <a:spcAft>
                  <a:spcPct val="0"/>
                </a:spcAft>
                <a:buFont typeface="Arial" panose="020B0604020202020204" pitchFamily="34" charset="0"/>
                <a:buChar char="•"/>
                <a:defRPr/>
              </a:pPr>
              <a:endParaRPr lang="en-US" sz="2100" dirty="0">
                <a:solidFill>
                  <a:prstClr val="black"/>
                </a:solidFill>
              </a:endParaRPr>
            </a:p>
            <a:p>
              <a:pPr marL="371475" indent="-371475" eaLnBrk="0" fontAlgn="base" hangingPunct="0">
                <a:spcBef>
                  <a:spcPct val="0"/>
                </a:spcBef>
                <a:spcAft>
                  <a:spcPct val="0"/>
                </a:spcAft>
                <a:buFont typeface="Arial" panose="020B0604020202020204" pitchFamily="34" charset="0"/>
                <a:buChar char="•"/>
                <a:defRPr/>
              </a:pPr>
              <a:r>
                <a:rPr lang="en-US" sz="2100" dirty="0">
                  <a:solidFill>
                    <a:prstClr val="black"/>
                  </a:solidFill>
                </a:rPr>
                <a:t>Helplessness</a:t>
              </a:r>
            </a:p>
            <a:p>
              <a:pPr marL="371475" indent="-371475" eaLnBrk="0" fontAlgn="base" hangingPunct="0">
                <a:spcBef>
                  <a:spcPct val="0"/>
                </a:spcBef>
                <a:spcAft>
                  <a:spcPct val="0"/>
                </a:spcAft>
                <a:buFont typeface="Arial" panose="020B0604020202020204" pitchFamily="34" charset="0"/>
                <a:buChar char="•"/>
                <a:defRPr/>
              </a:pPr>
              <a:r>
                <a:rPr lang="en-US" sz="2100" dirty="0">
                  <a:solidFill>
                    <a:prstClr val="black"/>
                  </a:solidFill>
                </a:rPr>
                <a:t>Fear</a:t>
              </a:r>
            </a:p>
            <a:p>
              <a:pPr marL="371475" indent="-371475" eaLnBrk="0" fontAlgn="base" hangingPunct="0">
                <a:spcBef>
                  <a:spcPct val="0"/>
                </a:spcBef>
                <a:spcAft>
                  <a:spcPct val="0"/>
                </a:spcAft>
                <a:buFont typeface="Arial" panose="020B0604020202020204" pitchFamily="34" charset="0"/>
                <a:buChar char="•"/>
                <a:defRPr/>
              </a:pPr>
              <a:r>
                <a:rPr lang="en-US" sz="2100" dirty="0">
                  <a:solidFill>
                    <a:prstClr val="black"/>
                  </a:solidFill>
                </a:rPr>
                <a:t>Social isolation</a:t>
              </a:r>
            </a:p>
            <a:p>
              <a:pPr marL="371475" indent="-371475" eaLnBrk="0" fontAlgn="base" hangingPunct="0">
                <a:spcBef>
                  <a:spcPct val="0"/>
                </a:spcBef>
                <a:spcAft>
                  <a:spcPct val="0"/>
                </a:spcAft>
                <a:buFont typeface="Arial" panose="020B0604020202020204" pitchFamily="34" charset="0"/>
                <a:buChar char="•"/>
                <a:defRPr/>
              </a:pPr>
              <a:r>
                <a:rPr lang="en-US" sz="2100" dirty="0">
                  <a:solidFill>
                    <a:prstClr val="black"/>
                  </a:solidFill>
                </a:rPr>
                <a:t>Stress</a:t>
              </a:r>
            </a:p>
            <a:p>
              <a:pPr eaLnBrk="0" fontAlgn="base" hangingPunct="0">
                <a:spcBef>
                  <a:spcPct val="0"/>
                </a:spcBef>
                <a:spcAft>
                  <a:spcPct val="0"/>
                </a:spcAft>
                <a:defRPr/>
              </a:pPr>
              <a:endParaRPr lang="en-US" sz="2400" dirty="0">
                <a:solidFill>
                  <a:prstClr val="black"/>
                </a:solidFill>
                <a:latin typeface="Arial" panose="020B0604020202020204" pitchFamily="34" charset="0"/>
              </a:endParaRPr>
            </a:p>
            <a:p>
              <a:pPr eaLnBrk="0" fontAlgn="base" hangingPunct="0">
                <a:spcBef>
                  <a:spcPct val="0"/>
                </a:spcBef>
                <a:spcAft>
                  <a:spcPct val="0"/>
                </a:spcAft>
                <a:defRPr/>
              </a:pPr>
              <a:endParaRPr lang="en-US" sz="2700" dirty="0">
                <a:solidFill>
                  <a:prstClr val="black"/>
                </a:solidFill>
                <a:latin typeface="Arial" panose="020B0604020202020204" pitchFamily="34" charset="0"/>
              </a:endParaRPr>
            </a:p>
          </p:txBody>
        </p:sp>
      </p:grpSp>
      <p:grpSp>
        <p:nvGrpSpPr>
          <p:cNvPr id="18" name="Group 17"/>
          <p:cNvGrpSpPr>
            <a:grpSpLocks/>
          </p:cNvGrpSpPr>
          <p:nvPr/>
        </p:nvGrpSpPr>
        <p:grpSpPr bwMode="auto">
          <a:xfrm>
            <a:off x="1662114" y="3997325"/>
            <a:ext cx="8859837" cy="2544150"/>
            <a:chOff x="184214" y="5138188"/>
            <a:chExt cx="11812714" cy="3393266"/>
          </a:xfrm>
        </p:grpSpPr>
        <p:grpSp>
          <p:nvGrpSpPr>
            <p:cNvPr id="32775" name="Group 10"/>
            <p:cNvGrpSpPr>
              <a:grpSpLocks/>
            </p:cNvGrpSpPr>
            <p:nvPr/>
          </p:nvGrpSpPr>
          <p:grpSpPr bwMode="auto">
            <a:xfrm>
              <a:off x="184214" y="5138188"/>
              <a:ext cx="11812714" cy="2906280"/>
              <a:chOff x="612648" y="2273639"/>
              <a:chExt cx="3075051" cy="6081217"/>
            </a:xfrm>
          </p:grpSpPr>
          <p:sp>
            <p:nvSpPr>
              <p:cNvPr id="12" name="Rectangle 11">
                <a:extLst>
                  <a:ext uri="{FF2B5EF4-FFF2-40B4-BE49-F238E27FC236}">
                    <a16:creationId xmlns:a16="http://schemas.microsoft.com/office/drawing/2014/main" id="{C6E66076-8CE1-384F-933D-468D1CBCC6F5}"/>
                  </a:ext>
                </a:extLst>
              </p:cNvPr>
              <p:cNvSpPr/>
              <p:nvPr/>
            </p:nvSpPr>
            <p:spPr>
              <a:xfrm>
                <a:off x="612648" y="2273639"/>
                <a:ext cx="3075051" cy="6081217"/>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numCol="2" anchor="b"/>
              <a:lstStyle/>
              <a:p>
                <a:pPr marL="292894" eaLnBrk="0" fontAlgn="base" hangingPunct="0">
                  <a:spcBef>
                    <a:spcPct val="0"/>
                  </a:spcBef>
                  <a:spcAft>
                    <a:spcPct val="0"/>
                  </a:spcAft>
                  <a:defRPr/>
                </a:pPr>
                <a:endParaRPr lang="en-US" sz="2400" dirty="0">
                  <a:solidFill>
                    <a:prstClr val="black"/>
                  </a:solidFill>
                  <a:latin typeface="Georgia"/>
                </a:endParaRPr>
              </a:p>
            </p:txBody>
          </p:sp>
          <p:sp>
            <p:nvSpPr>
              <p:cNvPr id="13" name="Rectangle 12">
                <a:extLst>
                  <a:ext uri="{FF2B5EF4-FFF2-40B4-BE49-F238E27FC236}">
                    <a16:creationId xmlns:a16="http://schemas.microsoft.com/office/drawing/2014/main" id="{E89021F8-451B-C546-987A-3C79286B6D00}"/>
                  </a:ext>
                </a:extLst>
              </p:cNvPr>
              <p:cNvSpPr/>
              <p:nvPr/>
            </p:nvSpPr>
            <p:spPr>
              <a:xfrm>
                <a:off x="612648" y="2273639"/>
                <a:ext cx="3075051" cy="1337978"/>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latin typeface="Georgia"/>
                  </a:rPr>
                  <a:t>FINANCIAL</a:t>
                </a:r>
              </a:p>
            </p:txBody>
          </p:sp>
        </p:grpSp>
        <p:sp>
          <p:nvSpPr>
            <p:cNvPr id="19" name="TextBox 18">
              <a:extLst>
                <a:ext uri="{FF2B5EF4-FFF2-40B4-BE49-F238E27FC236}">
                  <a16:creationId xmlns:a16="http://schemas.microsoft.com/office/drawing/2014/main" id="{53CDBA80-A726-824D-92B1-2AA2B9FFA89D}"/>
                </a:ext>
              </a:extLst>
            </p:cNvPr>
            <p:cNvSpPr txBox="1"/>
            <p:nvPr/>
          </p:nvSpPr>
          <p:spPr>
            <a:xfrm>
              <a:off x="612649" y="5887995"/>
              <a:ext cx="10972799" cy="2643459"/>
            </a:xfrm>
            <a:prstGeom prst="rect">
              <a:avLst/>
            </a:prstGeom>
            <a:noFill/>
          </p:spPr>
          <p:txBody>
            <a:bodyPr numCol="2"/>
            <a:lstStyle/>
            <a:p>
              <a:pPr marL="342900" indent="-342900" eaLnBrk="0" fontAlgn="base" hangingPunct="0">
                <a:spcBef>
                  <a:spcPts val="450"/>
                </a:spcBef>
                <a:spcAft>
                  <a:spcPts val="450"/>
                </a:spcAft>
                <a:buFont typeface="Arial" panose="020B0604020202020204" pitchFamily="34" charset="0"/>
                <a:buChar char="•"/>
                <a:defRPr/>
              </a:pPr>
              <a:r>
                <a:rPr lang="en-US" sz="2100" dirty="0">
                  <a:solidFill>
                    <a:prstClr val="black"/>
                  </a:solidFill>
                </a:rPr>
                <a:t>Personal financial loss</a:t>
              </a:r>
            </a:p>
            <a:p>
              <a:pPr marL="342900" indent="-342900" eaLnBrk="0" fontAlgn="base" hangingPunct="0">
                <a:spcBef>
                  <a:spcPts val="450"/>
                </a:spcBef>
                <a:spcAft>
                  <a:spcPts val="450"/>
                </a:spcAft>
                <a:buFont typeface="Arial" panose="020B0604020202020204" pitchFamily="34" charset="0"/>
                <a:buChar char="•"/>
                <a:defRPr/>
              </a:pPr>
              <a:r>
                <a:rPr lang="en-US" sz="2100" dirty="0">
                  <a:solidFill>
                    <a:prstClr val="black"/>
                  </a:solidFill>
                </a:rPr>
                <a:t>Increased emergency room visits and hospitalizations</a:t>
              </a:r>
            </a:p>
            <a:p>
              <a:pPr marL="342900" indent="-342900" eaLnBrk="0" fontAlgn="base" hangingPunct="0">
                <a:spcBef>
                  <a:spcPts val="450"/>
                </a:spcBef>
                <a:spcAft>
                  <a:spcPts val="450"/>
                </a:spcAft>
                <a:buFont typeface="Arial" panose="020B0604020202020204" pitchFamily="34" charset="0"/>
                <a:buChar char="•"/>
                <a:defRPr/>
              </a:pPr>
              <a:r>
                <a:rPr lang="en-US" sz="2100" dirty="0">
                  <a:solidFill>
                    <a:prstClr val="black"/>
                  </a:solidFill>
                </a:rPr>
                <a:t>Longer hospital stays </a:t>
              </a:r>
            </a:p>
            <a:p>
              <a:pPr marL="654844" indent="-357188" eaLnBrk="0" fontAlgn="base" hangingPunct="0">
                <a:spcBef>
                  <a:spcPts val="450"/>
                </a:spcBef>
                <a:spcAft>
                  <a:spcPts val="450"/>
                </a:spcAft>
                <a:buFont typeface="Arial" panose="020B0604020202020204" pitchFamily="34" charset="0"/>
                <a:buChar char="•"/>
                <a:defRPr/>
              </a:pPr>
              <a:r>
                <a:rPr lang="en-US" sz="2100" dirty="0">
                  <a:solidFill>
                    <a:prstClr val="black"/>
                  </a:solidFill>
                </a:rPr>
                <a:t>Higher rates of skilled nursing facility admissions</a:t>
              </a:r>
            </a:p>
            <a:p>
              <a:pPr marL="342900" indent="-342900" eaLnBrk="0" fontAlgn="base" hangingPunct="0">
                <a:spcBef>
                  <a:spcPct val="0"/>
                </a:spcBef>
                <a:spcAft>
                  <a:spcPct val="0"/>
                </a:spcAft>
                <a:buFont typeface="Arial" panose="020B0604020202020204" pitchFamily="34" charset="0"/>
                <a:buChar char="•"/>
                <a:defRPr/>
              </a:pPr>
              <a:endParaRPr lang="en-US" sz="675" dirty="0">
                <a:solidFill>
                  <a:prstClr val="black"/>
                </a:solidFill>
              </a:endParaRPr>
            </a:p>
            <a:p>
              <a:pPr marL="342900" indent="-342900" eaLnBrk="0" fontAlgn="base" hangingPunct="0">
                <a:spcBef>
                  <a:spcPct val="0"/>
                </a:spcBef>
                <a:spcAft>
                  <a:spcPct val="0"/>
                </a:spcAft>
                <a:buFont typeface="Arial" panose="020B0604020202020204" pitchFamily="34" charset="0"/>
                <a:buChar char="•"/>
                <a:defRPr/>
              </a:pPr>
              <a:endParaRPr lang="en-US" sz="675" dirty="0">
                <a:solidFill>
                  <a:prstClr val="black"/>
                </a:solidFill>
              </a:endParaRPr>
            </a:p>
            <a:p>
              <a:pPr eaLnBrk="0" fontAlgn="base" hangingPunct="0">
                <a:spcBef>
                  <a:spcPct val="0"/>
                </a:spcBef>
                <a:spcAft>
                  <a:spcPct val="0"/>
                </a:spcAft>
                <a:defRPr/>
              </a:pPr>
              <a:endParaRPr lang="en-US" sz="675" dirty="0">
                <a:solidFill>
                  <a:prstClr val="black"/>
                </a:solidFill>
                <a:latin typeface="Arial" panose="020B0604020202020204" pitchFamily="34" charset="0"/>
              </a:endParaRPr>
            </a:p>
          </p:txBody>
        </p:sp>
      </p:grpSp>
    </p:spTree>
    <p:custDataLst>
      <p:tags r:id="rId1"/>
    </p:custDataLst>
    <p:extLst>
      <p:ext uri="{BB962C8B-B14F-4D97-AF65-F5344CB8AC3E}">
        <p14:creationId xmlns:p14="http://schemas.microsoft.com/office/powerpoint/2010/main" val="4063128856"/>
      </p:ext>
    </p:extLst>
  </p:cSld>
  <p:clrMapOvr>
    <a:masterClrMapping/>
  </p:clrMapOvr>
  <p:transition spd="slow" advTm="52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2454031" y="72345"/>
            <a:ext cx="7283938" cy="1074510"/>
          </a:xfrm>
          <a:ln>
            <a:solidFill>
              <a:schemeClr val="tx1"/>
            </a:solidFill>
          </a:ln>
        </p:spPr>
        <p:txBody>
          <a:bodyPr/>
          <a:lstStyle/>
          <a:p>
            <a:pPr algn="ctr">
              <a:defRPr/>
            </a:pPr>
            <a:r>
              <a:rPr lang="en-US" altLang="en-US" dirty="0"/>
              <a:t>Differential Mortality</a:t>
            </a:r>
          </a:p>
        </p:txBody>
      </p:sp>
      <p:pic>
        <p:nvPicPr>
          <p:cNvPr id="348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90488"/>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61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9FE9-5C94-4B0F-B8CA-F111E38431A8}"/>
              </a:ext>
            </a:extLst>
          </p:cNvPr>
          <p:cNvSpPr>
            <a:spLocks noGrp="1"/>
          </p:cNvSpPr>
          <p:nvPr>
            <p:ph type="title"/>
          </p:nvPr>
        </p:nvSpPr>
        <p:spPr>
          <a:xfrm>
            <a:off x="4264846" y="2766218"/>
            <a:ext cx="3662307" cy="1325563"/>
          </a:xfrm>
        </p:spPr>
        <p:txBody>
          <a:bodyPr>
            <a:normAutofit/>
          </a:bodyPr>
          <a:lstStyle/>
          <a:p>
            <a:r>
              <a:rPr lang="en-US" sz="6600" dirty="0">
                <a:solidFill>
                  <a:schemeClr val="bg1"/>
                </a:solidFill>
              </a:rPr>
              <a:t>Reporting</a:t>
            </a:r>
          </a:p>
        </p:txBody>
      </p:sp>
    </p:spTree>
    <p:extLst>
      <p:ext uri="{BB962C8B-B14F-4D97-AF65-F5344CB8AC3E}">
        <p14:creationId xmlns:p14="http://schemas.microsoft.com/office/powerpoint/2010/main" val="393713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9,743 Blue Umbrella Stock Photos, Pictures &amp; Royalty-Free Images - iStock">
            <a:extLst>
              <a:ext uri="{FF2B5EF4-FFF2-40B4-BE49-F238E27FC236}">
                <a16:creationId xmlns:a16="http://schemas.microsoft.com/office/drawing/2014/main" id="{758375FB-EBCB-4F71-BE7A-5808C9D6C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073220"/>
            <a:ext cx="58293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D50AE6-24EE-4B0F-83E0-8D002D70677E}"/>
              </a:ext>
            </a:extLst>
          </p:cNvPr>
          <p:cNvSpPr txBox="1"/>
          <p:nvPr/>
        </p:nvSpPr>
        <p:spPr>
          <a:xfrm>
            <a:off x="3181350" y="3619451"/>
            <a:ext cx="893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Abuse</a:t>
            </a:r>
          </a:p>
        </p:txBody>
      </p:sp>
      <p:sp>
        <p:nvSpPr>
          <p:cNvPr id="6" name="TextBox 5">
            <a:extLst>
              <a:ext uri="{FF2B5EF4-FFF2-40B4-BE49-F238E27FC236}">
                <a16:creationId xmlns:a16="http://schemas.microsoft.com/office/drawing/2014/main" id="{AAE8EC53-0776-4728-95F7-AABBDEB56E92}"/>
              </a:ext>
            </a:extLst>
          </p:cNvPr>
          <p:cNvSpPr txBox="1"/>
          <p:nvPr/>
        </p:nvSpPr>
        <p:spPr>
          <a:xfrm>
            <a:off x="6853487" y="3664020"/>
            <a:ext cx="10711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Neglect</a:t>
            </a:r>
          </a:p>
        </p:txBody>
      </p:sp>
      <p:sp>
        <p:nvSpPr>
          <p:cNvPr id="7" name="TextBox 6">
            <a:extLst>
              <a:ext uri="{FF2B5EF4-FFF2-40B4-BE49-F238E27FC236}">
                <a16:creationId xmlns:a16="http://schemas.microsoft.com/office/drawing/2014/main" id="{FF19F45F-22DD-4912-9151-1C88B5C2F189}"/>
              </a:ext>
            </a:extLst>
          </p:cNvPr>
          <p:cNvSpPr txBox="1"/>
          <p:nvPr/>
        </p:nvSpPr>
        <p:spPr>
          <a:xfrm>
            <a:off x="8219408" y="3480951"/>
            <a:ext cx="15824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Exploitation</a:t>
            </a:r>
          </a:p>
        </p:txBody>
      </p:sp>
      <p:sp>
        <p:nvSpPr>
          <p:cNvPr id="8" name="TextBox 7">
            <a:extLst>
              <a:ext uri="{FF2B5EF4-FFF2-40B4-BE49-F238E27FC236}">
                <a16:creationId xmlns:a16="http://schemas.microsoft.com/office/drawing/2014/main" id="{00845D30-49E7-41F6-B08B-54D9E646D6D2}"/>
              </a:ext>
            </a:extLst>
          </p:cNvPr>
          <p:cNvSpPr txBox="1"/>
          <p:nvPr/>
        </p:nvSpPr>
        <p:spPr>
          <a:xfrm>
            <a:off x="1551215" y="4502502"/>
            <a:ext cx="988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Physical</a:t>
            </a:r>
          </a:p>
        </p:txBody>
      </p:sp>
      <p:sp>
        <p:nvSpPr>
          <p:cNvPr id="9" name="TextBox 8">
            <a:extLst>
              <a:ext uri="{FF2B5EF4-FFF2-40B4-BE49-F238E27FC236}">
                <a16:creationId xmlns:a16="http://schemas.microsoft.com/office/drawing/2014/main" id="{645B6026-631C-4848-806B-9F53E08E698E}"/>
              </a:ext>
            </a:extLst>
          </p:cNvPr>
          <p:cNvSpPr txBox="1"/>
          <p:nvPr/>
        </p:nvSpPr>
        <p:spPr>
          <a:xfrm>
            <a:off x="2919305" y="4502502"/>
            <a:ext cx="1191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Emotional</a:t>
            </a:r>
          </a:p>
        </p:txBody>
      </p:sp>
      <p:sp>
        <p:nvSpPr>
          <p:cNvPr id="10" name="TextBox 9">
            <a:extLst>
              <a:ext uri="{FF2B5EF4-FFF2-40B4-BE49-F238E27FC236}">
                <a16:creationId xmlns:a16="http://schemas.microsoft.com/office/drawing/2014/main" id="{51147BFF-562B-46E1-899A-BB82E58E449E}"/>
              </a:ext>
            </a:extLst>
          </p:cNvPr>
          <p:cNvSpPr txBox="1"/>
          <p:nvPr/>
        </p:nvSpPr>
        <p:spPr>
          <a:xfrm>
            <a:off x="4489822" y="4502502"/>
            <a:ext cx="851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Sexual</a:t>
            </a:r>
          </a:p>
        </p:txBody>
      </p:sp>
      <p:sp>
        <p:nvSpPr>
          <p:cNvPr id="11" name="TextBox 10">
            <a:extLst>
              <a:ext uri="{FF2B5EF4-FFF2-40B4-BE49-F238E27FC236}">
                <a16:creationId xmlns:a16="http://schemas.microsoft.com/office/drawing/2014/main" id="{373F391E-7677-4842-9FA5-E30228114DC5}"/>
              </a:ext>
            </a:extLst>
          </p:cNvPr>
          <p:cNvSpPr txBox="1"/>
          <p:nvPr/>
        </p:nvSpPr>
        <p:spPr>
          <a:xfrm>
            <a:off x="6279323" y="4506898"/>
            <a:ext cx="1148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Caregiver</a:t>
            </a:r>
          </a:p>
        </p:txBody>
      </p:sp>
      <p:sp>
        <p:nvSpPr>
          <p:cNvPr id="12" name="TextBox 11">
            <a:extLst>
              <a:ext uri="{FF2B5EF4-FFF2-40B4-BE49-F238E27FC236}">
                <a16:creationId xmlns:a16="http://schemas.microsoft.com/office/drawing/2014/main" id="{E4E0231D-F68D-4942-89A9-2B7DBD162F13}"/>
              </a:ext>
            </a:extLst>
          </p:cNvPr>
          <p:cNvSpPr txBox="1"/>
          <p:nvPr/>
        </p:nvSpPr>
        <p:spPr>
          <a:xfrm>
            <a:off x="7941055" y="4502502"/>
            <a:ext cx="562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Self</a:t>
            </a:r>
          </a:p>
        </p:txBody>
      </p:sp>
      <p:cxnSp>
        <p:nvCxnSpPr>
          <p:cNvPr id="13" name="Straight Arrow Connector 12">
            <a:extLst>
              <a:ext uri="{FF2B5EF4-FFF2-40B4-BE49-F238E27FC236}">
                <a16:creationId xmlns:a16="http://schemas.microsoft.com/office/drawing/2014/main" id="{1E0C49EF-49C0-42C4-B8CC-03D4927DE836}"/>
              </a:ext>
            </a:extLst>
          </p:cNvPr>
          <p:cNvCxnSpPr/>
          <p:nvPr/>
        </p:nvCxnSpPr>
        <p:spPr>
          <a:xfrm flipH="1">
            <a:off x="2299317" y="4033352"/>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A77988-59C0-49C7-AA0A-1A594BC8ABAD}"/>
              </a:ext>
            </a:extLst>
          </p:cNvPr>
          <p:cNvCxnSpPr/>
          <p:nvPr/>
        </p:nvCxnSpPr>
        <p:spPr>
          <a:xfrm flipH="1">
            <a:off x="6616002" y="4033352"/>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5449BD-6974-4C7E-A760-4445E6333ADF}"/>
              </a:ext>
            </a:extLst>
          </p:cNvPr>
          <p:cNvCxnSpPr>
            <a:cxnSpLocks/>
          </p:cNvCxnSpPr>
          <p:nvPr/>
        </p:nvCxnSpPr>
        <p:spPr>
          <a:xfrm>
            <a:off x="4259322" y="4033352"/>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6A21762-F726-4E4C-A0A8-37FB2DB150E7}"/>
              </a:ext>
            </a:extLst>
          </p:cNvPr>
          <p:cNvCxnSpPr>
            <a:cxnSpLocks/>
          </p:cNvCxnSpPr>
          <p:nvPr/>
        </p:nvCxnSpPr>
        <p:spPr>
          <a:xfrm>
            <a:off x="7633404" y="4033352"/>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9309AE1-8E6A-4B97-B803-353E36643292}"/>
              </a:ext>
            </a:extLst>
          </p:cNvPr>
          <p:cNvCxnSpPr>
            <a:cxnSpLocks/>
          </p:cNvCxnSpPr>
          <p:nvPr/>
        </p:nvCxnSpPr>
        <p:spPr>
          <a:xfrm>
            <a:off x="3560515" y="3988783"/>
            <a:ext cx="7733" cy="5727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itle 1">
            <a:extLst>
              <a:ext uri="{FF2B5EF4-FFF2-40B4-BE49-F238E27FC236}">
                <a16:creationId xmlns:a16="http://schemas.microsoft.com/office/drawing/2014/main" id="{EFB4A6B7-E093-406E-B8C2-A0AD3FC8CD53}"/>
              </a:ext>
            </a:extLst>
          </p:cNvPr>
          <p:cNvSpPr txBox="1">
            <a:spLocks/>
          </p:cNvSpPr>
          <p:nvPr/>
        </p:nvSpPr>
        <p:spPr>
          <a:xfrm>
            <a:off x="838200" y="995519"/>
            <a:ext cx="10515600" cy="646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Mistreatment</a:t>
            </a:r>
            <a:endParaRPr kumimoji="0" lang="en-US" sz="4400" b="1"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itle 1">
            <a:extLst>
              <a:ext uri="{FF2B5EF4-FFF2-40B4-BE49-F238E27FC236}">
                <a16:creationId xmlns:a16="http://schemas.microsoft.com/office/drawing/2014/main" id="{B92A59F5-2ECE-4467-AD87-BD417B1C1DF9}"/>
              </a:ext>
            </a:extLst>
          </p:cNvPr>
          <p:cNvSpPr txBox="1">
            <a:spLocks noGrp="1"/>
          </p:cNvSpPr>
          <p:nvPr>
            <p:ph idx="1"/>
          </p:nvPr>
        </p:nvSpPr>
        <p:spPr>
          <a:xfrm>
            <a:off x="838200" y="2144591"/>
            <a:ext cx="10515600" cy="12759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solidFill>
                  <a:srgbClr val="FFFF00"/>
                </a:solidFill>
                <a:latin typeface="Tahoma" panose="020B0604030504040204" pitchFamily="34" charset="0"/>
                <a:ea typeface="Tahoma" panose="020B0604030504040204" pitchFamily="34" charset="0"/>
                <a:cs typeface="Tahoma" panose="020B0604030504040204" pitchFamily="34" charset="0"/>
              </a:rPr>
              <a:t>YOU!</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a16="http://schemas.microsoft.com/office/drawing/2014/main" id="{3E08A385-69A9-4BDD-ADAB-B9E2DEB8B679}"/>
              </a:ext>
            </a:extLst>
          </p:cNvPr>
          <p:cNvGrpSpPr/>
          <p:nvPr/>
        </p:nvGrpSpPr>
        <p:grpSpPr>
          <a:xfrm>
            <a:off x="7135639" y="4787526"/>
            <a:ext cx="2270632" cy="884226"/>
            <a:chOff x="7849347" y="5459284"/>
            <a:chExt cx="2270632" cy="884226"/>
          </a:xfrm>
        </p:grpSpPr>
        <p:cxnSp>
          <p:nvCxnSpPr>
            <p:cNvPr id="32" name="Straight Arrow Connector 31">
              <a:extLst>
                <a:ext uri="{FF2B5EF4-FFF2-40B4-BE49-F238E27FC236}">
                  <a16:creationId xmlns:a16="http://schemas.microsoft.com/office/drawing/2014/main" id="{FA6F3FD6-6C8B-4AAF-9CE7-D5F85F5BB17C}"/>
                </a:ext>
              </a:extLst>
            </p:cNvPr>
            <p:cNvCxnSpPr>
              <a:cxnSpLocks/>
            </p:cNvCxnSpPr>
            <p:nvPr/>
          </p:nvCxnSpPr>
          <p:spPr>
            <a:xfrm>
              <a:off x="9024126" y="5543592"/>
              <a:ext cx="0" cy="3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1BB1385-A3BD-4602-B270-8C96CE6303D5}"/>
                </a:ext>
              </a:extLst>
            </p:cNvPr>
            <p:cNvCxnSpPr>
              <a:cxnSpLocks/>
            </p:cNvCxnSpPr>
            <p:nvPr/>
          </p:nvCxnSpPr>
          <p:spPr>
            <a:xfrm>
              <a:off x="9285273" y="5459284"/>
              <a:ext cx="391334" cy="403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B6B3957-F8EF-42A7-97FB-AA6CFAF46001}"/>
                </a:ext>
              </a:extLst>
            </p:cNvPr>
            <p:cNvSpPr txBox="1"/>
            <p:nvPr/>
          </p:nvSpPr>
          <p:spPr>
            <a:xfrm>
              <a:off x="7849347" y="5926902"/>
              <a:ext cx="8130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Physical</a:t>
              </a:r>
            </a:p>
          </p:txBody>
        </p:sp>
        <p:sp>
          <p:nvSpPr>
            <p:cNvPr id="35" name="TextBox 34">
              <a:extLst>
                <a:ext uri="{FF2B5EF4-FFF2-40B4-BE49-F238E27FC236}">
                  <a16:creationId xmlns:a16="http://schemas.microsoft.com/office/drawing/2014/main" id="{33119FAB-BA46-475E-8284-4D0898D25D04}"/>
                </a:ext>
              </a:extLst>
            </p:cNvPr>
            <p:cNvSpPr txBox="1"/>
            <p:nvPr/>
          </p:nvSpPr>
          <p:spPr>
            <a:xfrm>
              <a:off x="8635237" y="5925360"/>
              <a:ext cx="7777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Medical</a:t>
              </a:r>
            </a:p>
          </p:txBody>
        </p:sp>
        <p:sp>
          <p:nvSpPr>
            <p:cNvPr id="36" name="TextBox 35">
              <a:extLst>
                <a:ext uri="{FF2B5EF4-FFF2-40B4-BE49-F238E27FC236}">
                  <a16:creationId xmlns:a16="http://schemas.microsoft.com/office/drawing/2014/main" id="{87097F1C-8A32-4C4F-95C7-2DDB02A27710}"/>
                </a:ext>
              </a:extLst>
            </p:cNvPr>
            <p:cNvSpPr txBox="1"/>
            <p:nvPr/>
          </p:nvSpPr>
          <p:spPr>
            <a:xfrm>
              <a:off x="9360476" y="5820290"/>
              <a:ext cx="7595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Health</a:t>
              </a:r>
            </a:p>
          </p:txBody>
        </p:sp>
        <p:cxnSp>
          <p:nvCxnSpPr>
            <p:cNvPr id="38" name="Straight Arrow Connector 37">
              <a:extLst>
                <a:ext uri="{FF2B5EF4-FFF2-40B4-BE49-F238E27FC236}">
                  <a16:creationId xmlns:a16="http://schemas.microsoft.com/office/drawing/2014/main" id="{1C8771E5-F57C-48AF-BB41-292E35A076B7}"/>
                </a:ext>
              </a:extLst>
            </p:cNvPr>
            <p:cNvCxnSpPr>
              <a:cxnSpLocks/>
            </p:cNvCxnSpPr>
            <p:nvPr/>
          </p:nvCxnSpPr>
          <p:spPr>
            <a:xfrm flipH="1">
              <a:off x="8321393" y="5530890"/>
              <a:ext cx="361130" cy="3315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3478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A1BDF-38EB-47B1-BE44-F470BCDD6636}"/>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Learning Objectives</a:t>
            </a:r>
          </a:p>
        </p:txBody>
      </p:sp>
      <p:graphicFrame>
        <p:nvGraphicFramePr>
          <p:cNvPr id="5" name="Content Placeholder 2">
            <a:extLst>
              <a:ext uri="{FF2B5EF4-FFF2-40B4-BE49-F238E27FC236}">
                <a16:creationId xmlns:a16="http://schemas.microsoft.com/office/drawing/2014/main" id="{6ED4B8DF-41E5-EC49-AC45-AE6C933D3CB5}"/>
              </a:ext>
            </a:extLst>
          </p:cNvPr>
          <p:cNvGraphicFramePr>
            <a:graphicFrameLocks noGrp="1"/>
          </p:cNvGraphicFramePr>
          <p:nvPr>
            <p:ph idx="1"/>
            <p:extLst>
              <p:ext uri="{D42A27DB-BD31-4B8C-83A1-F6EECF244321}">
                <p14:modId xmlns:p14="http://schemas.microsoft.com/office/powerpoint/2010/main" val="14399776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436D7E3-FF01-30C1-873F-D961F6E6CC97}"/>
              </a:ext>
            </a:extLst>
          </p:cNvPr>
          <p:cNvSpPr txBox="1"/>
          <p:nvPr/>
        </p:nvSpPr>
        <p:spPr>
          <a:xfrm>
            <a:off x="4633784" y="7537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9180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9BE52-AF22-74D9-A680-8163393C1883}"/>
              </a:ext>
            </a:extLst>
          </p:cNvPr>
          <p:cNvSpPr>
            <a:spLocks noGrp="1"/>
          </p:cNvSpPr>
          <p:nvPr>
            <p:ph idx="1"/>
          </p:nvPr>
        </p:nvSpPr>
        <p:spPr>
          <a:xfrm>
            <a:off x="838200" y="2062107"/>
            <a:ext cx="10515600" cy="4114856"/>
          </a:xfrm>
        </p:spPr>
        <p:txBody>
          <a:bodyPr vert="horz" lIns="91440" tIns="45720" rIns="91440" bIns="45720" rtlCol="0" anchor="t">
            <a:normAutofit lnSpcReduction="10000"/>
          </a:bodyPr>
          <a:lstStyle/>
          <a:p>
            <a:r>
              <a:rPr lang="en-US" dirty="0">
                <a:ea typeface="+mn-lt"/>
                <a:cs typeface="+mn-lt"/>
              </a:rPr>
              <a:t>“Knowingly failing to report is a Class A misdemeanor ... is punishable by fine not to exceed $ 4,000; … jail for a term not to exceed one year; or both.”</a:t>
            </a:r>
            <a:endParaRPr lang="en-US" dirty="0">
              <a:cs typeface="Calibri" panose="020F0502020204030204"/>
            </a:endParaRPr>
          </a:p>
          <a:p>
            <a:r>
              <a:rPr lang="en-US" dirty="0">
                <a:ea typeface="+mn-lt"/>
                <a:cs typeface="+mn-lt"/>
              </a:rPr>
              <a:t>“You may be subject to civil and/or criminal liability if you knowingly file a false report (for example, telling DFPS the child has injuries when there clearly are none).”</a:t>
            </a:r>
            <a:endParaRPr lang="en-US" dirty="0"/>
          </a:p>
          <a:p>
            <a:r>
              <a:rPr lang="en-US" b="1" dirty="0">
                <a:ea typeface="+mn-lt"/>
                <a:cs typeface="+mn-lt"/>
              </a:rPr>
              <a:t>“You are protected from civil or criminal liability for making a false report, as long you made the report honestly, sincerely and without malicious intent … even if DFPS determines that there was no abuse or neglect.”</a:t>
            </a:r>
            <a:endParaRPr lang="en-US" dirty="0"/>
          </a:p>
          <a:p>
            <a:endParaRPr lang="en-US" dirty="0">
              <a:cs typeface="Calibri"/>
            </a:endParaRPr>
          </a:p>
        </p:txBody>
      </p:sp>
      <p:sp>
        <p:nvSpPr>
          <p:cNvPr id="5" name="Title 1">
            <a:extLst>
              <a:ext uri="{FF2B5EF4-FFF2-40B4-BE49-F238E27FC236}">
                <a16:creationId xmlns:a16="http://schemas.microsoft.com/office/drawing/2014/main" id="{BE4CCF6E-890E-B852-6A56-BA4A2E088140}"/>
              </a:ext>
            </a:extLst>
          </p:cNvPr>
          <p:cNvSpPr txBox="1">
            <a:spLocks/>
          </p:cNvSpPr>
          <p:nvPr/>
        </p:nvSpPr>
        <p:spPr>
          <a:xfrm>
            <a:off x="832945" y="517525"/>
            <a:ext cx="1051560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Mandatory Reporting</a:t>
            </a:r>
          </a:p>
        </p:txBody>
      </p:sp>
    </p:spTree>
    <p:extLst>
      <p:ext uri="{BB962C8B-B14F-4D97-AF65-F5344CB8AC3E}">
        <p14:creationId xmlns:p14="http://schemas.microsoft.com/office/powerpoint/2010/main" val="256824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4CCF6E-890E-B852-6A56-BA4A2E088140}"/>
              </a:ext>
            </a:extLst>
          </p:cNvPr>
          <p:cNvSpPr txBox="1">
            <a:spLocks/>
          </p:cNvSpPr>
          <p:nvPr/>
        </p:nvSpPr>
        <p:spPr>
          <a:xfrm>
            <a:off x="832945" y="517525"/>
            <a:ext cx="1051560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Is Where You Come In! </a:t>
            </a:r>
          </a:p>
        </p:txBody>
      </p:sp>
      <p:sp>
        <p:nvSpPr>
          <p:cNvPr id="4" name="TextBox 3">
            <a:extLst>
              <a:ext uri="{FF2B5EF4-FFF2-40B4-BE49-F238E27FC236}">
                <a16:creationId xmlns:a16="http://schemas.microsoft.com/office/drawing/2014/main" id="{37CA4232-7B6D-675B-EA0F-BD0F40640C90}"/>
              </a:ext>
            </a:extLst>
          </p:cNvPr>
          <p:cNvSpPr txBox="1"/>
          <p:nvPr/>
        </p:nvSpPr>
        <p:spPr>
          <a:xfrm>
            <a:off x="621292" y="2669580"/>
            <a:ext cx="2180510" cy="2062103"/>
          </a:xfrm>
          <a:prstGeom prst="rect">
            <a:avLst/>
          </a:prstGeom>
          <a:solidFill>
            <a:schemeClr val="accent5"/>
          </a:solidFill>
        </p:spPr>
        <p:txBody>
          <a:bodyPr wrap="square" lIns="91440" tIns="45720" rIns="91440" bIns="45720" anchor="t">
            <a:spAutoFit/>
          </a:bodyPr>
          <a:lstStyle/>
          <a:p>
            <a:pPr>
              <a:defRPr/>
            </a:pPr>
            <a:r>
              <a:rPr lang="en-US" sz="1600" u="sng" dirty="0">
                <a:solidFill>
                  <a:schemeClr val="bg1"/>
                </a:solidFill>
                <a:ea typeface="Tahoma"/>
                <a:cs typeface="Tahoma"/>
              </a:rPr>
              <a:t>Physical Abuse: </a:t>
            </a:r>
          </a:p>
          <a:p>
            <a:pPr>
              <a:defRPr/>
            </a:pPr>
            <a:r>
              <a:rPr kumimoji="0" lang="en-US" sz="1600" b="0" i="0" u="none" strike="noStrike" kern="1200" cap="none" spc="0" normalizeH="0" baseline="0" noProof="0" dirty="0">
                <a:ln>
                  <a:noFill/>
                </a:ln>
                <a:solidFill>
                  <a:schemeClr val="bg1"/>
                </a:solidFill>
                <a:effectLst/>
                <a:uLnTx/>
                <a:uFillTx/>
                <a:ea typeface="Tahoma"/>
                <a:cs typeface="Tahoma"/>
              </a:rPr>
              <a:t>Implausible / inconsistent stories, injuries that are: defense, flexor, internal, head/face, non-extremity, object-shaped</a:t>
            </a:r>
            <a:r>
              <a:rPr lang="en-US" sz="1600" dirty="0">
                <a:solidFill>
                  <a:schemeClr val="bg1"/>
                </a:solidFill>
                <a:ea typeface="Tahoma"/>
                <a:cs typeface="Tahoma"/>
              </a:rPr>
              <a:t>  </a:t>
            </a:r>
            <a:endParaRPr lang="en-US" sz="1600">
              <a:solidFill>
                <a:schemeClr val="bg1"/>
              </a:solidFill>
              <a:cs typeface="Calibri" panose="020F0502020204030204"/>
            </a:endParaRPr>
          </a:p>
        </p:txBody>
      </p:sp>
      <p:sp>
        <p:nvSpPr>
          <p:cNvPr id="7" name="TextBox 6">
            <a:extLst>
              <a:ext uri="{FF2B5EF4-FFF2-40B4-BE49-F238E27FC236}">
                <a16:creationId xmlns:a16="http://schemas.microsoft.com/office/drawing/2014/main" id="{4D75DB24-A946-3339-A9FE-43461C90A1E2}"/>
              </a:ext>
            </a:extLst>
          </p:cNvPr>
          <p:cNvSpPr txBox="1"/>
          <p:nvPr/>
        </p:nvSpPr>
        <p:spPr>
          <a:xfrm>
            <a:off x="4988575" y="2669577"/>
            <a:ext cx="2180511" cy="2123658"/>
          </a:xfrm>
          <a:prstGeom prst="rect">
            <a:avLst/>
          </a:prstGeom>
          <a:solidFill>
            <a:schemeClr val="accent5"/>
          </a:solidFill>
        </p:spPr>
        <p:txBody>
          <a:bodyPr wrap="square" lIns="91440" tIns="45720" rIns="91440" bIns="45720" anchor="t">
            <a:spAutoFit/>
          </a:bodyPr>
          <a:lstStyle/>
          <a:p>
            <a:pPr>
              <a:defRPr/>
            </a:pPr>
            <a:r>
              <a:rPr lang="en-US" sz="1600" u="sng" dirty="0">
                <a:solidFill>
                  <a:srgbClr val="FFFFFF"/>
                </a:solidFill>
                <a:ea typeface="Tahoma"/>
                <a:cs typeface="Tahoma"/>
              </a:rPr>
              <a:t>Sexual Abuse: </a:t>
            </a:r>
          </a:p>
          <a:p>
            <a:pPr>
              <a:defRPr/>
            </a:pPr>
            <a:r>
              <a:rPr kumimoji="0" lang="en-US" sz="1600" b="0" i="0" u="none" strike="noStrike" kern="1200" cap="none" spc="0" normalizeH="0" baseline="0" noProof="0" dirty="0">
                <a:ln>
                  <a:noFill/>
                </a:ln>
                <a:solidFill>
                  <a:srgbClr val="FFFFFF"/>
                </a:solidFill>
                <a:effectLst/>
                <a:uLnTx/>
                <a:uFillTx/>
                <a:ea typeface="Tahoma"/>
                <a:cs typeface="Tahoma"/>
              </a:rPr>
              <a:t>Implausible / inconsistent stories, injuries that are: defense, flexor, internal, head/face, non-extremity, object-shaped</a:t>
            </a:r>
            <a:r>
              <a:rPr lang="en-US" sz="2000" dirty="0">
                <a:solidFill>
                  <a:srgbClr val="FFFFFF"/>
                </a:solidFill>
                <a:ea typeface="Tahoma"/>
                <a:cs typeface="Tahoma"/>
              </a:rPr>
              <a:t> </a:t>
            </a:r>
            <a:endParaRPr lang="en-US" sz="2000" dirty="0">
              <a:solidFill>
                <a:srgbClr val="FFFFFF"/>
              </a:solidFill>
            </a:endParaRPr>
          </a:p>
        </p:txBody>
      </p:sp>
      <p:sp>
        <p:nvSpPr>
          <p:cNvPr id="9" name="TextBox 8">
            <a:extLst>
              <a:ext uri="{FF2B5EF4-FFF2-40B4-BE49-F238E27FC236}">
                <a16:creationId xmlns:a16="http://schemas.microsoft.com/office/drawing/2014/main" id="{93AFB5EA-C082-2225-4E89-8CD488FFF0FE}"/>
              </a:ext>
            </a:extLst>
          </p:cNvPr>
          <p:cNvSpPr txBox="1"/>
          <p:nvPr/>
        </p:nvSpPr>
        <p:spPr>
          <a:xfrm>
            <a:off x="2793561" y="4022983"/>
            <a:ext cx="2203256" cy="1815882"/>
          </a:xfrm>
          <a:prstGeom prst="rect">
            <a:avLst/>
          </a:prstGeom>
          <a:solidFill>
            <a:schemeClr val="accent5"/>
          </a:solidFill>
        </p:spPr>
        <p:txBody>
          <a:bodyPr wrap="square" lIns="91440" tIns="45720" rIns="91440" bIns="45720" anchor="t">
            <a:spAutoFit/>
          </a:bodyPr>
          <a:lstStyle/>
          <a:p>
            <a:pPr>
              <a:defRPr/>
            </a:pPr>
            <a:r>
              <a:rPr lang="en-US" sz="1600" u="sng" dirty="0">
                <a:solidFill>
                  <a:srgbClr val="FFFFFF"/>
                </a:solidFill>
                <a:ea typeface="+mn-lt"/>
                <a:cs typeface="+mn-lt"/>
              </a:rPr>
              <a:t>Emotional, Psychological, or Verbal Abuse:</a:t>
            </a:r>
            <a:endParaRPr lang="en-US" u="sng" dirty="0">
              <a:solidFill>
                <a:srgbClr val="FFFFFF"/>
              </a:solidFill>
            </a:endParaRPr>
          </a:p>
          <a:p>
            <a:pPr marL="0" marR="0" lvl="0" indent="0" algn="l" defTabSz="91440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Tahoma"/>
                <a:cs typeface="Tahoma"/>
              </a:rPr>
              <a:t>Changes in: behavior, mood, self-care, socialization, self-esteem, outlook</a:t>
            </a:r>
            <a:endParaRPr lang="en-US" sz="1600" b="0" i="0" u="none" strike="noStrike" kern="1200" cap="none" spc="0" normalizeH="0" baseline="0" noProof="0" dirty="0">
              <a:ln>
                <a:noFill/>
              </a:ln>
              <a:solidFill>
                <a:srgbClr val="FFFFFF"/>
              </a:solidFill>
              <a:effectLst/>
              <a:uLnTx/>
              <a:uFillTx/>
              <a:ea typeface="Tahoma"/>
              <a:cs typeface="Tahoma"/>
            </a:endParaRPr>
          </a:p>
        </p:txBody>
      </p:sp>
      <p:sp>
        <p:nvSpPr>
          <p:cNvPr id="11" name="TextBox 10">
            <a:extLst>
              <a:ext uri="{FF2B5EF4-FFF2-40B4-BE49-F238E27FC236}">
                <a16:creationId xmlns:a16="http://schemas.microsoft.com/office/drawing/2014/main" id="{7DA3BDEF-7819-4E6E-D932-977CBD3F77B3}"/>
              </a:ext>
            </a:extLst>
          </p:cNvPr>
          <p:cNvSpPr txBox="1"/>
          <p:nvPr/>
        </p:nvSpPr>
        <p:spPr>
          <a:xfrm>
            <a:off x="7160844" y="4022983"/>
            <a:ext cx="2203256" cy="1815882"/>
          </a:xfrm>
          <a:prstGeom prst="rect">
            <a:avLst/>
          </a:prstGeom>
          <a:solidFill>
            <a:schemeClr val="accent5"/>
          </a:solidFill>
        </p:spPr>
        <p:txBody>
          <a:bodyPr wrap="square" lIns="91440" tIns="45720" rIns="91440" bIns="45720" anchor="t">
            <a:spAutoFit/>
          </a:bodyPr>
          <a:lstStyle/>
          <a:p>
            <a:pPr>
              <a:defRPr/>
            </a:pPr>
            <a:r>
              <a:rPr lang="en-US" sz="1600" u="sng" dirty="0">
                <a:solidFill>
                  <a:srgbClr val="FFFFFF"/>
                </a:solidFill>
                <a:cs typeface="Calibri"/>
              </a:rPr>
              <a:t>Caregiver Neglect and Abandonment:</a:t>
            </a:r>
            <a:endParaRPr lang="en-US">
              <a:solidFill>
                <a:srgbClr val="FFFFFF"/>
              </a:solidFill>
              <a:cs typeface="Calibri"/>
            </a:endParaRPr>
          </a:p>
          <a:p>
            <a:pPr marL="0" marR="0" lvl="0" indent="0" algn="l" defTabSz="91440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Tahoma"/>
                <a:cs typeface="Tahoma"/>
              </a:rPr>
              <a:t>Changes in: behavior, mood, self-care, socialization, self-esteem, outlook</a:t>
            </a:r>
            <a:endParaRPr lang="en-US" sz="1600" b="0" i="0" u="none" strike="noStrike" kern="1200" cap="none" spc="0" normalizeH="0" baseline="0" noProof="0">
              <a:ln>
                <a:noFill/>
              </a:ln>
              <a:solidFill>
                <a:srgbClr val="FFFFFF"/>
              </a:solidFill>
              <a:effectLst/>
              <a:uLnTx/>
              <a:uFillTx/>
              <a:ea typeface="Tahoma"/>
              <a:cs typeface="Tahoma"/>
            </a:endParaRPr>
          </a:p>
          <a:p>
            <a:pPr>
              <a:defRPr/>
            </a:pPr>
            <a:endParaRPr lang="en-US" sz="1600" dirty="0">
              <a:solidFill>
                <a:srgbClr val="FFFFFF"/>
              </a:solidFill>
              <a:ea typeface="Tahoma"/>
              <a:cs typeface="Tahoma"/>
            </a:endParaRPr>
          </a:p>
        </p:txBody>
      </p:sp>
      <p:sp>
        <p:nvSpPr>
          <p:cNvPr id="13" name="TextBox 12">
            <a:extLst>
              <a:ext uri="{FF2B5EF4-FFF2-40B4-BE49-F238E27FC236}">
                <a16:creationId xmlns:a16="http://schemas.microsoft.com/office/drawing/2014/main" id="{03D6726A-BA2A-C685-DFFD-8A8E9560AFA2}"/>
              </a:ext>
            </a:extLst>
          </p:cNvPr>
          <p:cNvSpPr txBox="1"/>
          <p:nvPr/>
        </p:nvSpPr>
        <p:spPr>
          <a:xfrm>
            <a:off x="9367232" y="2669577"/>
            <a:ext cx="2180510" cy="2308324"/>
          </a:xfrm>
          <a:prstGeom prst="rect">
            <a:avLst/>
          </a:prstGeom>
          <a:solidFill>
            <a:schemeClr val="accent5"/>
          </a:solidFill>
        </p:spPr>
        <p:txBody>
          <a:bodyPr wrap="square" lIns="91440" tIns="45720" rIns="91440" bIns="45720" anchor="t">
            <a:spAutoFit/>
          </a:bodyPr>
          <a:lstStyle/>
          <a:p>
            <a:pPr>
              <a:defRPr/>
            </a:pPr>
            <a:r>
              <a:rPr lang="en-US" sz="1600" u="sng" dirty="0">
                <a:solidFill>
                  <a:srgbClr val="FFFFFF"/>
                </a:solidFill>
                <a:ea typeface="+mn-lt"/>
                <a:cs typeface="+mn-lt"/>
              </a:rPr>
              <a:t>Financial or Economic Abuse/Exploitation:</a:t>
            </a:r>
            <a:endParaRPr lang="en-US" u="sng" dirty="0">
              <a:solidFill>
                <a:srgbClr val="FFFFFF"/>
              </a:solidFill>
            </a:endParaRPr>
          </a:p>
          <a:p>
            <a:pPr marL="0" marR="0" lvl="0" indent="0" algn="l" defTabSz="91440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Tahoma"/>
                <a:cs typeface="Tahoma"/>
              </a:rPr>
              <a:t>New/changed: self-care, legal documents, “friends” or “partners”, spending habits, credit score, POA, property ownership, missing items</a:t>
            </a:r>
            <a:endParaRPr lang="en-US" sz="1600" b="0" i="0" u="none" strike="noStrike" kern="1200" cap="none" spc="0" normalizeH="0" baseline="0" noProof="0" dirty="0">
              <a:ln>
                <a:noFill/>
              </a:ln>
              <a:solidFill>
                <a:srgbClr val="FFFFFF"/>
              </a:solidFill>
              <a:effectLst/>
              <a:uLnTx/>
              <a:uFillTx/>
              <a:ea typeface="Tahoma"/>
              <a:cs typeface="Tahoma"/>
            </a:endParaRPr>
          </a:p>
        </p:txBody>
      </p:sp>
      <p:sp>
        <p:nvSpPr>
          <p:cNvPr id="14" name="TextBox 13">
            <a:extLst>
              <a:ext uri="{FF2B5EF4-FFF2-40B4-BE49-F238E27FC236}">
                <a16:creationId xmlns:a16="http://schemas.microsoft.com/office/drawing/2014/main" id="{76F3441E-2FA0-8AF9-4049-1632181E9864}"/>
              </a:ext>
            </a:extLst>
          </p:cNvPr>
          <p:cNvSpPr txBox="1"/>
          <p:nvPr/>
        </p:nvSpPr>
        <p:spPr>
          <a:xfrm>
            <a:off x="1751462" y="1933431"/>
            <a:ext cx="86777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latin typeface="Calibri"/>
              </a:rPr>
              <a:t>We need you to be vigilant of the signs of mistreatment. </a:t>
            </a:r>
            <a:endParaRPr lang="en-US" sz="2800" dirty="0"/>
          </a:p>
        </p:txBody>
      </p:sp>
      <p:sp>
        <p:nvSpPr>
          <p:cNvPr id="17" name="TextBox 16">
            <a:extLst>
              <a:ext uri="{FF2B5EF4-FFF2-40B4-BE49-F238E27FC236}">
                <a16:creationId xmlns:a16="http://schemas.microsoft.com/office/drawing/2014/main" id="{1834D713-1C39-71ED-884A-962E1147D36F}"/>
              </a:ext>
            </a:extLst>
          </p:cNvPr>
          <p:cNvSpPr txBox="1"/>
          <p:nvPr/>
        </p:nvSpPr>
        <p:spPr>
          <a:xfrm>
            <a:off x="2820536" y="5959520"/>
            <a:ext cx="65509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When your suspicion is raised, you should...</a:t>
            </a:r>
            <a:endParaRPr lang="en-US" dirty="0"/>
          </a:p>
        </p:txBody>
      </p:sp>
    </p:spTree>
    <p:extLst>
      <p:ext uri="{BB962C8B-B14F-4D97-AF65-F5344CB8AC3E}">
        <p14:creationId xmlns:p14="http://schemas.microsoft.com/office/powerpoint/2010/main" val="365838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51379" y="1256434"/>
            <a:ext cx="10232875" cy="4208994"/>
          </a:xfrm>
          <a:prstGeom prst="rect">
            <a:avLst/>
          </a:prstGeom>
        </p:spPr>
      </p:pic>
      <p:sp>
        <p:nvSpPr>
          <p:cNvPr id="8" name="Oval 7"/>
          <p:cNvSpPr/>
          <p:nvPr/>
        </p:nvSpPr>
        <p:spPr>
          <a:xfrm>
            <a:off x="8120546" y="1757812"/>
            <a:ext cx="1670304" cy="809507"/>
          </a:xfrm>
          <a:prstGeom prst="ellipse">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p:cNvSpPr/>
          <p:nvPr/>
        </p:nvSpPr>
        <p:spPr>
          <a:xfrm>
            <a:off x="3751693" y="3755500"/>
            <a:ext cx="2392677" cy="1262666"/>
          </a:xfrm>
          <a:prstGeom prst="ellipse">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p:cNvSpPr/>
          <p:nvPr/>
        </p:nvSpPr>
        <p:spPr>
          <a:xfrm>
            <a:off x="8744683" y="3755500"/>
            <a:ext cx="2639571" cy="139903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6006868" y="1342004"/>
            <a:ext cx="2319866"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Click me!</a:t>
            </a:r>
          </a:p>
        </p:txBody>
      </p:sp>
      <p:sp>
        <p:nvSpPr>
          <p:cNvPr id="3" name="Rectangle 2">
            <a:hlinkClick r:id="rId3"/>
            <a:extLst>
              <a:ext uri="{FF2B5EF4-FFF2-40B4-BE49-F238E27FC236}">
                <a16:creationId xmlns:a16="http://schemas.microsoft.com/office/drawing/2014/main" id="{B7FAC969-D957-46FB-8D32-DC9A911D99B0}"/>
              </a:ext>
            </a:extLst>
          </p:cNvPr>
          <p:cNvSpPr/>
          <p:nvPr/>
        </p:nvSpPr>
        <p:spPr>
          <a:xfrm>
            <a:off x="8397380" y="2139193"/>
            <a:ext cx="1073791" cy="2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18AC6A-BEE8-4F56-B58B-244962E00E06}"/>
              </a:ext>
            </a:extLst>
          </p:cNvPr>
          <p:cNvSpPr/>
          <p:nvPr/>
        </p:nvSpPr>
        <p:spPr>
          <a:xfrm>
            <a:off x="0" y="923235"/>
            <a:ext cx="1219199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highlight>
                  <a:srgbClr val="C0C0C0"/>
                </a:highlight>
                <a:uLnTx/>
                <a:uFillTx/>
                <a:latin typeface="Tahoma" panose="020B0604030504040204" pitchFamily="34" charset="0"/>
                <a:ea typeface="Tahoma" panose="020B0604030504040204" pitchFamily="34" charset="0"/>
                <a:cs typeface="Tahoma" panose="020B0604030504040204" pitchFamily="34" charset="0"/>
                <a:hlinkClick r:id="rId3"/>
              </a:rPr>
              <a:t>https://www.txabusehotline.org/Login/Default.aspx</a:t>
            </a:r>
            <a:endParaRPr kumimoji="0" lang="en-US" sz="2000" b="1" i="0" u="none" strike="noStrike" kern="1200" cap="none" spc="0" normalizeH="0" baseline="0" noProof="0" dirty="0">
              <a:ln>
                <a:noFill/>
              </a:ln>
              <a:solidFill>
                <a:prstClr val="black"/>
              </a:solidFill>
              <a:effectLst/>
              <a:highlight>
                <a:srgbClr val="C0C0C0"/>
              </a:highligh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466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Tips for Reporting</a:t>
            </a:r>
          </a:p>
        </p:txBody>
      </p:sp>
      <p:sp>
        <p:nvSpPr>
          <p:cNvPr id="3" name="Content Placeholder 2">
            <a:extLst>
              <a:ext uri="{FF2B5EF4-FFF2-40B4-BE49-F238E27FC236}">
                <a16:creationId xmlns:a16="http://schemas.microsoft.com/office/drawing/2014/main" id="{A07D9C4F-87DC-0434-DC78-A582D0837AF1}"/>
              </a:ext>
            </a:extLst>
          </p:cNvPr>
          <p:cNvSpPr txBox="1">
            <a:spLocks/>
          </p:cNvSpPr>
          <p:nvPr/>
        </p:nvSpPr>
        <p:spPr>
          <a:xfrm>
            <a:off x="838200" y="2023333"/>
            <a:ext cx="72554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a:pPr>
            <a:r>
              <a:rPr lang="en-US" sz="2000" dirty="0">
                <a:solidFill>
                  <a:schemeClr val="tx1"/>
                </a:solidFill>
              </a:rPr>
              <a:t>You are a mandatory reporter by law</a:t>
            </a:r>
          </a:p>
          <a:p>
            <a:pPr algn="l">
              <a:defRPr/>
            </a:pPr>
            <a:endParaRPr lang="en-US" sz="2000" dirty="0">
              <a:solidFill>
                <a:schemeClr val="tx1"/>
              </a:solidFill>
            </a:endParaRPr>
          </a:p>
          <a:p>
            <a:pPr algn="l">
              <a:defRPr/>
            </a:pPr>
            <a:r>
              <a:rPr lang="en-US" sz="2000" dirty="0">
                <a:solidFill>
                  <a:schemeClr val="tx1"/>
                </a:solidFill>
              </a:rPr>
              <a:t>You don’t have to be certain, just suspicious</a:t>
            </a:r>
          </a:p>
          <a:p>
            <a:pPr algn="l">
              <a:defRPr/>
            </a:pPr>
            <a:endParaRPr lang="en-US" sz="2000" dirty="0">
              <a:solidFill>
                <a:schemeClr val="tx1"/>
              </a:solidFill>
            </a:endParaRPr>
          </a:p>
          <a:p>
            <a:pPr algn="l">
              <a:defRPr/>
            </a:pPr>
            <a:r>
              <a:rPr lang="en-US" sz="2000" dirty="0">
                <a:solidFill>
                  <a:schemeClr val="tx1"/>
                </a:solidFill>
              </a:rPr>
              <a:t>You don’t need to have the answer for mistreatment or a management plan</a:t>
            </a:r>
          </a:p>
          <a:p>
            <a:pPr algn="l">
              <a:defRPr/>
            </a:pPr>
            <a:endParaRPr lang="en-US" sz="2000" dirty="0">
              <a:solidFill>
                <a:schemeClr val="tx1"/>
              </a:solidFill>
            </a:endParaRPr>
          </a:p>
          <a:p>
            <a:pPr algn="l">
              <a:defRPr/>
            </a:pPr>
            <a:r>
              <a:rPr lang="en-US" sz="2000" dirty="0">
                <a:solidFill>
                  <a:schemeClr val="tx1"/>
                </a:solidFill>
              </a:rPr>
              <a:t>Important that it gets reported if suspected even if you hand this off to other staff</a:t>
            </a:r>
          </a:p>
          <a:p>
            <a:endParaRPr lang="en-US" sz="2400" dirty="0">
              <a:ea typeface="Tahoma" panose="020B0604030504040204" pitchFamily="34" charset="0"/>
              <a:cs typeface="Tahoma" panose="020B0604030504040204" pitchFamily="34" charset="0"/>
            </a:endParaRPr>
          </a:p>
        </p:txBody>
      </p:sp>
      <p:pic>
        <p:nvPicPr>
          <p:cNvPr id="1026" name="Picture 2" descr="Report abuse stock vector. Illustration of abstract - 212632842">
            <a:extLst>
              <a:ext uri="{FF2B5EF4-FFF2-40B4-BE49-F238E27FC236}">
                <a16:creationId xmlns:a16="http://schemas.microsoft.com/office/drawing/2014/main" id="{C48A7BB6-6B0B-150B-FF9F-2C29D1D24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254" y="2248929"/>
            <a:ext cx="3719384" cy="37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9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Elder Mistreatment </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10515600" cy="11738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Elder mistreatment is any knowing, intentional, or negligent act by a caregiver or any other person of “trust” that causes harm or a serious risk of harm to a vulnerable adult</a:t>
            </a:r>
          </a:p>
        </p:txBody>
      </p:sp>
      <p:graphicFrame>
        <p:nvGraphicFramePr>
          <p:cNvPr id="14" name="Diagram 13">
            <a:extLst>
              <a:ext uri="{FF2B5EF4-FFF2-40B4-BE49-F238E27FC236}">
                <a16:creationId xmlns:a16="http://schemas.microsoft.com/office/drawing/2014/main" id="{3BDF8E6A-2E43-41BC-D567-F4AAFFFFE4EA}"/>
              </a:ext>
            </a:extLst>
          </p:cNvPr>
          <p:cNvGraphicFramePr/>
          <p:nvPr>
            <p:extLst>
              <p:ext uri="{D42A27DB-BD31-4B8C-83A1-F6EECF244321}">
                <p14:modId xmlns:p14="http://schemas.microsoft.com/office/powerpoint/2010/main" val="1138517359"/>
              </p:ext>
            </p:extLst>
          </p:nvPr>
        </p:nvGraphicFramePr>
        <p:xfrm>
          <a:off x="3649363" y="3027405"/>
          <a:ext cx="4893274" cy="377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73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9,743 Blue Umbrella Stock Photos, Pictures &amp; Royalty-Free Images - iStock">
            <a:extLst>
              <a:ext uri="{FF2B5EF4-FFF2-40B4-BE49-F238E27FC236}">
                <a16:creationId xmlns:a16="http://schemas.microsoft.com/office/drawing/2014/main" id="{758375FB-EBCB-4F71-BE7A-5808C9D6C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077828"/>
            <a:ext cx="58293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D50AE6-24EE-4B0F-83E0-8D002D70677E}"/>
              </a:ext>
            </a:extLst>
          </p:cNvPr>
          <p:cNvSpPr txBox="1"/>
          <p:nvPr/>
        </p:nvSpPr>
        <p:spPr>
          <a:xfrm>
            <a:off x="3181350" y="3624059"/>
            <a:ext cx="893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Abuse</a:t>
            </a:r>
          </a:p>
        </p:txBody>
      </p:sp>
      <p:sp>
        <p:nvSpPr>
          <p:cNvPr id="6" name="TextBox 5">
            <a:extLst>
              <a:ext uri="{FF2B5EF4-FFF2-40B4-BE49-F238E27FC236}">
                <a16:creationId xmlns:a16="http://schemas.microsoft.com/office/drawing/2014/main" id="{AAE8EC53-0776-4728-95F7-AABBDEB56E92}"/>
              </a:ext>
            </a:extLst>
          </p:cNvPr>
          <p:cNvSpPr txBox="1"/>
          <p:nvPr/>
        </p:nvSpPr>
        <p:spPr>
          <a:xfrm>
            <a:off x="6853487" y="3668628"/>
            <a:ext cx="10711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Neglect</a:t>
            </a:r>
          </a:p>
        </p:txBody>
      </p:sp>
      <p:sp>
        <p:nvSpPr>
          <p:cNvPr id="7" name="TextBox 6">
            <a:extLst>
              <a:ext uri="{FF2B5EF4-FFF2-40B4-BE49-F238E27FC236}">
                <a16:creationId xmlns:a16="http://schemas.microsoft.com/office/drawing/2014/main" id="{FF19F45F-22DD-4912-9151-1C88B5C2F189}"/>
              </a:ext>
            </a:extLst>
          </p:cNvPr>
          <p:cNvSpPr txBox="1"/>
          <p:nvPr/>
        </p:nvSpPr>
        <p:spPr>
          <a:xfrm>
            <a:off x="8219408" y="3485559"/>
            <a:ext cx="15824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Exploitation</a:t>
            </a:r>
          </a:p>
        </p:txBody>
      </p:sp>
      <p:sp>
        <p:nvSpPr>
          <p:cNvPr id="8" name="TextBox 7">
            <a:extLst>
              <a:ext uri="{FF2B5EF4-FFF2-40B4-BE49-F238E27FC236}">
                <a16:creationId xmlns:a16="http://schemas.microsoft.com/office/drawing/2014/main" id="{00845D30-49E7-41F6-B08B-54D9E646D6D2}"/>
              </a:ext>
            </a:extLst>
          </p:cNvPr>
          <p:cNvSpPr txBox="1"/>
          <p:nvPr/>
        </p:nvSpPr>
        <p:spPr>
          <a:xfrm>
            <a:off x="1551215" y="4507110"/>
            <a:ext cx="988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Physical</a:t>
            </a:r>
          </a:p>
        </p:txBody>
      </p:sp>
      <p:sp>
        <p:nvSpPr>
          <p:cNvPr id="9" name="TextBox 8">
            <a:extLst>
              <a:ext uri="{FF2B5EF4-FFF2-40B4-BE49-F238E27FC236}">
                <a16:creationId xmlns:a16="http://schemas.microsoft.com/office/drawing/2014/main" id="{645B6026-631C-4848-806B-9F53E08E698E}"/>
              </a:ext>
            </a:extLst>
          </p:cNvPr>
          <p:cNvSpPr txBox="1"/>
          <p:nvPr/>
        </p:nvSpPr>
        <p:spPr>
          <a:xfrm>
            <a:off x="2919305" y="4507110"/>
            <a:ext cx="1191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Emotional</a:t>
            </a:r>
          </a:p>
        </p:txBody>
      </p:sp>
      <p:sp>
        <p:nvSpPr>
          <p:cNvPr id="10" name="TextBox 9">
            <a:extLst>
              <a:ext uri="{FF2B5EF4-FFF2-40B4-BE49-F238E27FC236}">
                <a16:creationId xmlns:a16="http://schemas.microsoft.com/office/drawing/2014/main" id="{51147BFF-562B-46E1-899A-BB82E58E449E}"/>
              </a:ext>
            </a:extLst>
          </p:cNvPr>
          <p:cNvSpPr txBox="1"/>
          <p:nvPr/>
        </p:nvSpPr>
        <p:spPr>
          <a:xfrm>
            <a:off x="4489822" y="4507110"/>
            <a:ext cx="851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Sexual</a:t>
            </a:r>
          </a:p>
        </p:txBody>
      </p:sp>
      <p:sp>
        <p:nvSpPr>
          <p:cNvPr id="11" name="TextBox 10">
            <a:extLst>
              <a:ext uri="{FF2B5EF4-FFF2-40B4-BE49-F238E27FC236}">
                <a16:creationId xmlns:a16="http://schemas.microsoft.com/office/drawing/2014/main" id="{373F391E-7677-4842-9FA5-E30228114DC5}"/>
              </a:ext>
            </a:extLst>
          </p:cNvPr>
          <p:cNvSpPr txBox="1"/>
          <p:nvPr/>
        </p:nvSpPr>
        <p:spPr>
          <a:xfrm>
            <a:off x="6279323" y="4511506"/>
            <a:ext cx="1148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Caregiver</a:t>
            </a:r>
          </a:p>
        </p:txBody>
      </p:sp>
      <p:cxnSp>
        <p:nvCxnSpPr>
          <p:cNvPr id="13" name="Straight Arrow Connector 12">
            <a:extLst>
              <a:ext uri="{FF2B5EF4-FFF2-40B4-BE49-F238E27FC236}">
                <a16:creationId xmlns:a16="http://schemas.microsoft.com/office/drawing/2014/main" id="{1E0C49EF-49C0-42C4-B8CC-03D4927DE836}"/>
              </a:ext>
            </a:extLst>
          </p:cNvPr>
          <p:cNvCxnSpPr/>
          <p:nvPr/>
        </p:nvCxnSpPr>
        <p:spPr>
          <a:xfrm flipH="1">
            <a:off x="2299317" y="4037960"/>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A77988-59C0-49C7-AA0A-1A594BC8ABAD}"/>
              </a:ext>
            </a:extLst>
          </p:cNvPr>
          <p:cNvCxnSpPr/>
          <p:nvPr/>
        </p:nvCxnSpPr>
        <p:spPr>
          <a:xfrm flipH="1">
            <a:off x="6616002" y="4037960"/>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5449BD-6974-4C7E-A760-4445E6333ADF}"/>
              </a:ext>
            </a:extLst>
          </p:cNvPr>
          <p:cNvCxnSpPr>
            <a:cxnSpLocks/>
          </p:cNvCxnSpPr>
          <p:nvPr/>
        </p:nvCxnSpPr>
        <p:spPr>
          <a:xfrm>
            <a:off x="4259322" y="4037960"/>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9309AE1-8E6A-4B97-B803-353E36643292}"/>
              </a:ext>
            </a:extLst>
          </p:cNvPr>
          <p:cNvCxnSpPr>
            <a:cxnSpLocks/>
          </p:cNvCxnSpPr>
          <p:nvPr/>
        </p:nvCxnSpPr>
        <p:spPr>
          <a:xfrm>
            <a:off x="3560515" y="3993391"/>
            <a:ext cx="7733" cy="5727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itle 1">
            <a:extLst>
              <a:ext uri="{FF2B5EF4-FFF2-40B4-BE49-F238E27FC236}">
                <a16:creationId xmlns:a16="http://schemas.microsoft.com/office/drawing/2014/main" id="{EFB4A6B7-E093-406E-B8C2-A0AD3FC8CD53}"/>
              </a:ext>
            </a:extLst>
          </p:cNvPr>
          <p:cNvSpPr txBox="1">
            <a:spLocks/>
          </p:cNvSpPr>
          <p:nvPr/>
        </p:nvSpPr>
        <p:spPr>
          <a:xfrm>
            <a:off x="838200" y="1000127"/>
            <a:ext cx="10515600" cy="646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Mistreatment</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5CBD9F32-E9AA-4048-9822-59F74F36F3EC}"/>
              </a:ext>
            </a:extLst>
          </p:cNvPr>
          <p:cNvGrpSpPr/>
          <p:nvPr/>
        </p:nvGrpSpPr>
        <p:grpSpPr>
          <a:xfrm>
            <a:off x="7135639" y="4037960"/>
            <a:ext cx="2270632" cy="1638400"/>
            <a:chOff x="7135639" y="4037960"/>
            <a:chExt cx="2270632" cy="1638400"/>
          </a:xfrm>
        </p:grpSpPr>
        <p:cxnSp>
          <p:nvCxnSpPr>
            <p:cNvPr id="16" name="Straight Arrow Connector 15">
              <a:extLst>
                <a:ext uri="{FF2B5EF4-FFF2-40B4-BE49-F238E27FC236}">
                  <a16:creationId xmlns:a16="http://schemas.microsoft.com/office/drawing/2014/main" id="{46A21762-F726-4E4C-A0A8-37FB2DB150E7}"/>
                </a:ext>
              </a:extLst>
            </p:cNvPr>
            <p:cNvCxnSpPr>
              <a:cxnSpLocks/>
            </p:cNvCxnSpPr>
            <p:nvPr/>
          </p:nvCxnSpPr>
          <p:spPr>
            <a:xfrm>
              <a:off x="7633404" y="4037960"/>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6F0E41FA-0E99-49CA-B41B-50626B4E0109}"/>
                </a:ext>
              </a:extLst>
            </p:cNvPr>
            <p:cNvGrpSpPr/>
            <p:nvPr/>
          </p:nvGrpSpPr>
          <p:grpSpPr>
            <a:xfrm>
              <a:off x="7135639" y="4507110"/>
              <a:ext cx="2270632" cy="1169250"/>
              <a:chOff x="7135639" y="4507110"/>
              <a:chExt cx="2270632" cy="1169250"/>
            </a:xfrm>
          </p:grpSpPr>
          <p:sp>
            <p:nvSpPr>
              <p:cNvPr id="12" name="TextBox 11">
                <a:extLst>
                  <a:ext uri="{FF2B5EF4-FFF2-40B4-BE49-F238E27FC236}">
                    <a16:creationId xmlns:a16="http://schemas.microsoft.com/office/drawing/2014/main" id="{E4E0231D-F68D-4942-89A9-2B7DBD162F13}"/>
                  </a:ext>
                </a:extLst>
              </p:cNvPr>
              <p:cNvSpPr txBox="1"/>
              <p:nvPr/>
            </p:nvSpPr>
            <p:spPr>
              <a:xfrm>
                <a:off x="7941055" y="4507110"/>
                <a:ext cx="5620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Self</a:t>
                </a:r>
              </a:p>
            </p:txBody>
          </p:sp>
          <p:grpSp>
            <p:nvGrpSpPr>
              <p:cNvPr id="37" name="Group 36">
                <a:extLst>
                  <a:ext uri="{FF2B5EF4-FFF2-40B4-BE49-F238E27FC236}">
                    <a16:creationId xmlns:a16="http://schemas.microsoft.com/office/drawing/2014/main" id="{C81EB67A-57B2-40B6-A6AA-DF5178DEC2CA}"/>
                  </a:ext>
                </a:extLst>
              </p:cNvPr>
              <p:cNvGrpSpPr/>
              <p:nvPr/>
            </p:nvGrpSpPr>
            <p:grpSpPr>
              <a:xfrm>
                <a:off x="7135639" y="4792134"/>
                <a:ext cx="2270632" cy="884226"/>
                <a:chOff x="7849347" y="5459284"/>
                <a:chExt cx="2270632" cy="884226"/>
              </a:xfrm>
            </p:grpSpPr>
            <p:cxnSp>
              <p:nvCxnSpPr>
                <p:cNvPr id="38" name="Straight Arrow Connector 37">
                  <a:extLst>
                    <a:ext uri="{FF2B5EF4-FFF2-40B4-BE49-F238E27FC236}">
                      <a16:creationId xmlns:a16="http://schemas.microsoft.com/office/drawing/2014/main" id="{41A1672B-DFCF-4B94-86D4-CD069A2A4491}"/>
                    </a:ext>
                  </a:extLst>
                </p:cNvPr>
                <p:cNvCxnSpPr>
                  <a:cxnSpLocks/>
                </p:cNvCxnSpPr>
                <p:nvPr/>
              </p:nvCxnSpPr>
              <p:spPr>
                <a:xfrm>
                  <a:off x="9024126" y="5543592"/>
                  <a:ext cx="0" cy="3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B1FF9618-5F85-4657-916B-01A8C637FEDE}"/>
                    </a:ext>
                  </a:extLst>
                </p:cNvPr>
                <p:cNvCxnSpPr>
                  <a:cxnSpLocks/>
                </p:cNvCxnSpPr>
                <p:nvPr/>
              </p:nvCxnSpPr>
              <p:spPr>
                <a:xfrm>
                  <a:off x="9285273" y="5459284"/>
                  <a:ext cx="391334" cy="403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3D6F0F5-600E-41DE-BAB1-00BECC0D7365}"/>
                    </a:ext>
                  </a:extLst>
                </p:cNvPr>
                <p:cNvSpPr txBox="1"/>
                <p:nvPr/>
              </p:nvSpPr>
              <p:spPr>
                <a:xfrm>
                  <a:off x="7849347" y="5926902"/>
                  <a:ext cx="8130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Physical</a:t>
                  </a:r>
                </a:p>
              </p:txBody>
            </p:sp>
            <p:sp>
              <p:nvSpPr>
                <p:cNvPr id="41" name="TextBox 40">
                  <a:extLst>
                    <a:ext uri="{FF2B5EF4-FFF2-40B4-BE49-F238E27FC236}">
                      <a16:creationId xmlns:a16="http://schemas.microsoft.com/office/drawing/2014/main" id="{80E8575B-BDA4-4FAF-AE9C-78D7ECDAEC89}"/>
                    </a:ext>
                  </a:extLst>
                </p:cNvPr>
                <p:cNvSpPr txBox="1"/>
                <p:nvPr/>
              </p:nvSpPr>
              <p:spPr>
                <a:xfrm>
                  <a:off x="8635237" y="5925360"/>
                  <a:ext cx="7777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Medical</a:t>
                  </a:r>
                </a:p>
              </p:txBody>
            </p:sp>
            <p:sp>
              <p:nvSpPr>
                <p:cNvPr id="42" name="TextBox 41">
                  <a:extLst>
                    <a:ext uri="{FF2B5EF4-FFF2-40B4-BE49-F238E27FC236}">
                      <a16:creationId xmlns:a16="http://schemas.microsoft.com/office/drawing/2014/main" id="{1FAA8DFB-98BD-494D-B691-811C9AE2F735}"/>
                    </a:ext>
                  </a:extLst>
                </p:cNvPr>
                <p:cNvSpPr txBox="1"/>
                <p:nvPr/>
              </p:nvSpPr>
              <p:spPr>
                <a:xfrm>
                  <a:off x="9360476" y="5820290"/>
                  <a:ext cx="7595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Health</a:t>
                  </a:r>
                </a:p>
              </p:txBody>
            </p:sp>
            <p:cxnSp>
              <p:nvCxnSpPr>
                <p:cNvPr id="43" name="Straight Arrow Connector 42">
                  <a:extLst>
                    <a:ext uri="{FF2B5EF4-FFF2-40B4-BE49-F238E27FC236}">
                      <a16:creationId xmlns:a16="http://schemas.microsoft.com/office/drawing/2014/main" id="{4B454DC7-1356-4B1E-824F-0CEE84357CBE}"/>
                    </a:ext>
                  </a:extLst>
                </p:cNvPr>
                <p:cNvCxnSpPr>
                  <a:cxnSpLocks/>
                </p:cNvCxnSpPr>
                <p:nvPr/>
              </p:nvCxnSpPr>
              <p:spPr>
                <a:xfrm flipH="1">
                  <a:off x="8321393" y="5530890"/>
                  <a:ext cx="361130" cy="3315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322908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Physical Abuse</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Definition</a:t>
            </a:r>
            <a:endParaRPr lang="en-US" dirty="0"/>
          </a:p>
        </p:txBody>
      </p:sp>
      <p:sp>
        <p:nvSpPr>
          <p:cNvPr id="4" name="Rectangle 3">
            <a:extLst>
              <a:ext uri="{FF2B5EF4-FFF2-40B4-BE49-F238E27FC236}">
                <a16:creationId xmlns:a16="http://schemas.microsoft.com/office/drawing/2014/main" id="{AE85E3EC-31CF-DD60-B945-C93E85A57B6D}"/>
              </a:ext>
            </a:extLst>
          </p:cNvPr>
          <p:cNvSpPr/>
          <p:nvPr/>
        </p:nvSpPr>
        <p:spPr>
          <a:xfrm>
            <a:off x="83819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0F2ECB-CA6E-70C4-4ECC-4C6152F537A0}"/>
              </a:ext>
            </a:extLst>
          </p:cNvPr>
          <p:cNvSpPr/>
          <p:nvPr/>
        </p:nvSpPr>
        <p:spPr>
          <a:xfrm>
            <a:off x="4420629"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Examples</a:t>
            </a:r>
            <a:endParaRPr lang="en-US" dirty="0"/>
          </a:p>
        </p:txBody>
      </p:sp>
      <p:sp>
        <p:nvSpPr>
          <p:cNvPr id="6" name="Rectangle 5">
            <a:extLst>
              <a:ext uri="{FF2B5EF4-FFF2-40B4-BE49-F238E27FC236}">
                <a16:creationId xmlns:a16="http://schemas.microsoft.com/office/drawing/2014/main" id="{B6200CAC-E088-B860-7583-FD8690517D74}"/>
              </a:ext>
            </a:extLst>
          </p:cNvPr>
          <p:cNvSpPr/>
          <p:nvPr/>
        </p:nvSpPr>
        <p:spPr>
          <a:xfrm>
            <a:off x="442062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0CB373-177F-5CFA-DD90-995221C8C8AE}"/>
              </a:ext>
            </a:extLst>
          </p:cNvPr>
          <p:cNvSpPr/>
          <p:nvPr/>
        </p:nvSpPr>
        <p:spPr>
          <a:xfrm>
            <a:off x="8003058"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Signs</a:t>
            </a:r>
            <a:endParaRPr lang="en-US" dirty="0"/>
          </a:p>
        </p:txBody>
      </p:sp>
      <p:sp>
        <p:nvSpPr>
          <p:cNvPr id="8" name="Rectangle 7">
            <a:extLst>
              <a:ext uri="{FF2B5EF4-FFF2-40B4-BE49-F238E27FC236}">
                <a16:creationId xmlns:a16="http://schemas.microsoft.com/office/drawing/2014/main" id="{029BBEB0-E8F7-E6C2-8E55-78DCCFC68AE1}"/>
              </a:ext>
            </a:extLst>
          </p:cNvPr>
          <p:cNvSpPr/>
          <p:nvPr/>
        </p:nvSpPr>
        <p:spPr>
          <a:xfrm>
            <a:off x="8003057"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F3EBC4-0E8E-8E0E-56C1-E691845CC678}"/>
              </a:ext>
            </a:extLst>
          </p:cNvPr>
          <p:cNvSpPr txBox="1"/>
          <p:nvPr/>
        </p:nvSpPr>
        <p:spPr>
          <a:xfrm>
            <a:off x="962796" y="2794683"/>
            <a:ext cx="3101545" cy="2585323"/>
          </a:xfrm>
          <a:prstGeom prst="rect">
            <a:avLst/>
          </a:prstGeom>
          <a:noFill/>
        </p:spPr>
        <p:txBody>
          <a:bodyPr wrap="square" rtlCol="0">
            <a:spAutoFit/>
          </a:bodyPr>
          <a:lstStyle/>
          <a:p>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Intentional use of physical force against another, with or without an object, regardless of resultant harm</a:t>
            </a:r>
          </a:p>
          <a:p>
            <a:endParaRPr lang="en-US" sz="1600" dirty="0"/>
          </a:p>
        </p:txBody>
      </p:sp>
      <p:sp>
        <p:nvSpPr>
          <p:cNvPr id="11" name="TextBox 10">
            <a:extLst>
              <a:ext uri="{FF2B5EF4-FFF2-40B4-BE49-F238E27FC236}">
                <a16:creationId xmlns:a16="http://schemas.microsoft.com/office/drawing/2014/main" id="{AB03F7EE-8CEA-CB64-EC5A-098133C05FB5}"/>
              </a:ext>
            </a:extLst>
          </p:cNvPr>
          <p:cNvSpPr txBox="1"/>
          <p:nvPr/>
        </p:nvSpPr>
        <p:spPr>
          <a:xfrm>
            <a:off x="4545226" y="2794683"/>
            <a:ext cx="3101545"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Pushing, shoving, kicking, hitting, slapping, hair pulling, restraining, force-feeding, burning, cutting, stabbing, shooting, scratching, biting</a:t>
            </a:r>
          </a:p>
          <a:p>
            <a:endParaRPr lang="en-US" sz="1600" dirty="0"/>
          </a:p>
        </p:txBody>
      </p:sp>
      <p:sp>
        <p:nvSpPr>
          <p:cNvPr id="13" name="TextBox 12">
            <a:extLst>
              <a:ext uri="{FF2B5EF4-FFF2-40B4-BE49-F238E27FC236}">
                <a16:creationId xmlns:a16="http://schemas.microsoft.com/office/drawing/2014/main" id="{580F0779-9782-1F99-EB64-2219C59B824A}"/>
              </a:ext>
            </a:extLst>
          </p:cNvPr>
          <p:cNvSpPr txBox="1"/>
          <p:nvPr/>
        </p:nvSpPr>
        <p:spPr>
          <a:xfrm>
            <a:off x="8150307" y="2794683"/>
            <a:ext cx="305624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Implausible / inconsistent stories, injuries that are: defense, flexor, internal, head/face, non-extremity, object-shaped  </a:t>
            </a:r>
          </a:p>
        </p:txBody>
      </p:sp>
    </p:spTree>
    <p:extLst>
      <p:ext uri="{BB962C8B-B14F-4D97-AF65-F5344CB8AC3E}">
        <p14:creationId xmlns:p14="http://schemas.microsoft.com/office/powerpoint/2010/main" val="60509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Sexual Abuse</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Definition</a:t>
            </a:r>
            <a:endParaRPr lang="en-US" dirty="0"/>
          </a:p>
        </p:txBody>
      </p:sp>
      <p:sp>
        <p:nvSpPr>
          <p:cNvPr id="4" name="Rectangle 3">
            <a:extLst>
              <a:ext uri="{FF2B5EF4-FFF2-40B4-BE49-F238E27FC236}">
                <a16:creationId xmlns:a16="http://schemas.microsoft.com/office/drawing/2014/main" id="{AE85E3EC-31CF-DD60-B945-C93E85A57B6D}"/>
              </a:ext>
            </a:extLst>
          </p:cNvPr>
          <p:cNvSpPr/>
          <p:nvPr/>
        </p:nvSpPr>
        <p:spPr>
          <a:xfrm>
            <a:off x="83819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0F2ECB-CA6E-70C4-4ECC-4C6152F537A0}"/>
              </a:ext>
            </a:extLst>
          </p:cNvPr>
          <p:cNvSpPr/>
          <p:nvPr/>
        </p:nvSpPr>
        <p:spPr>
          <a:xfrm>
            <a:off x="4420629"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Examples</a:t>
            </a:r>
            <a:endParaRPr lang="en-US" dirty="0"/>
          </a:p>
        </p:txBody>
      </p:sp>
      <p:sp>
        <p:nvSpPr>
          <p:cNvPr id="6" name="Rectangle 5">
            <a:extLst>
              <a:ext uri="{FF2B5EF4-FFF2-40B4-BE49-F238E27FC236}">
                <a16:creationId xmlns:a16="http://schemas.microsoft.com/office/drawing/2014/main" id="{B6200CAC-E088-B860-7583-FD8690517D74}"/>
              </a:ext>
            </a:extLst>
          </p:cNvPr>
          <p:cNvSpPr/>
          <p:nvPr/>
        </p:nvSpPr>
        <p:spPr>
          <a:xfrm>
            <a:off x="442062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0CB373-177F-5CFA-DD90-995221C8C8AE}"/>
              </a:ext>
            </a:extLst>
          </p:cNvPr>
          <p:cNvSpPr/>
          <p:nvPr/>
        </p:nvSpPr>
        <p:spPr>
          <a:xfrm>
            <a:off x="8003058"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Signs</a:t>
            </a:r>
            <a:endParaRPr lang="en-US" dirty="0"/>
          </a:p>
        </p:txBody>
      </p:sp>
      <p:sp>
        <p:nvSpPr>
          <p:cNvPr id="8" name="Rectangle 7">
            <a:extLst>
              <a:ext uri="{FF2B5EF4-FFF2-40B4-BE49-F238E27FC236}">
                <a16:creationId xmlns:a16="http://schemas.microsoft.com/office/drawing/2014/main" id="{029BBEB0-E8F7-E6C2-8E55-78DCCFC68AE1}"/>
              </a:ext>
            </a:extLst>
          </p:cNvPr>
          <p:cNvSpPr/>
          <p:nvPr/>
        </p:nvSpPr>
        <p:spPr>
          <a:xfrm>
            <a:off x="8003057"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F3EBC4-0E8E-8E0E-56C1-E691845CC678}"/>
              </a:ext>
            </a:extLst>
          </p:cNvPr>
          <p:cNvSpPr txBox="1"/>
          <p:nvPr/>
        </p:nvSpPr>
        <p:spPr>
          <a:xfrm>
            <a:off x="962796" y="2794683"/>
            <a:ext cx="310154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Intentional sexual contact against non-consenting or consent-incapable another, regardless of resultant harm</a:t>
            </a:r>
          </a:p>
          <a:p>
            <a:endParaRPr lang="en-US" sz="1600" dirty="0"/>
          </a:p>
        </p:txBody>
      </p:sp>
      <p:sp>
        <p:nvSpPr>
          <p:cNvPr id="11" name="TextBox 10">
            <a:extLst>
              <a:ext uri="{FF2B5EF4-FFF2-40B4-BE49-F238E27FC236}">
                <a16:creationId xmlns:a16="http://schemas.microsoft.com/office/drawing/2014/main" id="{AB03F7EE-8CEA-CB64-EC5A-098133C05FB5}"/>
              </a:ext>
            </a:extLst>
          </p:cNvPr>
          <p:cNvSpPr txBox="1"/>
          <p:nvPr/>
        </p:nvSpPr>
        <p:spPr>
          <a:xfrm>
            <a:off x="4545226" y="2794683"/>
            <a:ext cx="3101545"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Rape, sexual assault, human trafficking, nudity, indecent exposure, photography, videography, touching, sexual advances, lewdness, flashing, quid pro quo</a:t>
            </a:r>
          </a:p>
          <a:p>
            <a:endParaRPr lang="en-US" sz="1600" dirty="0"/>
          </a:p>
        </p:txBody>
      </p:sp>
      <p:sp>
        <p:nvSpPr>
          <p:cNvPr id="13" name="TextBox 12">
            <a:extLst>
              <a:ext uri="{FF2B5EF4-FFF2-40B4-BE49-F238E27FC236}">
                <a16:creationId xmlns:a16="http://schemas.microsoft.com/office/drawing/2014/main" id="{580F0779-9782-1F99-EB64-2219C59B824A}"/>
              </a:ext>
            </a:extLst>
          </p:cNvPr>
          <p:cNvSpPr txBox="1"/>
          <p:nvPr/>
        </p:nvSpPr>
        <p:spPr>
          <a:xfrm>
            <a:off x="8150307" y="2794683"/>
            <a:ext cx="305624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STIs, retained biologic material, behavior or mood changes, injuries to: oral cavity, genitals, buttocks/anus, breasts</a:t>
            </a:r>
          </a:p>
        </p:txBody>
      </p:sp>
    </p:spTree>
    <p:extLst>
      <p:ext uri="{BB962C8B-B14F-4D97-AF65-F5344CB8AC3E}">
        <p14:creationId xmlns:p14="http://schemas.microsoft.com/office/powerpoint/2010/main" val="249951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Emotional, Psychological, or Verbal Abuse</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Definition</a:t>
            </a:r>
            <a:endParaRPr lang="en-US" dirty="0"/>
          </a:p>
        </p:txBody>
      </p:sp>
      <p:sp>
        <p:nvSpPr>
          <p:cNvPr id="4" name="Rectangle 3">
            <a:extLst>
              <a:ext uri="{FF2B5EF4-FFF2-40B4-BE49-F238E27FC236}">
                <a16:creationId xmlns:a16="http://schemas.microsoft.com/office/drawing/2014/main" id="{AE85E3EC-31CF-DD60-B945-C93E85A57B6D}"/>
              </a:ext>
            </a:extLst>
          </p:cNvPr>
          <p:cNvSpPr/>
          <p:nvPr/>
        </p:nvSpPr>
        <p:spPr>
          <a:xfrm>
            <a:off x="83819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0F2ECB-CA6E-70C4-4ECC-4C6152F537A0}"/>
              </a:ext>
            </a:extLst>
          </p:cNvPr>
          <p:cNvSpPr/>
          <p:nvPr/>
        </p:nvSpPr>
        <p:spPr>
          <a:xfrm>
            <a:off x="4420629"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Examples</a:t>
            </a:r>
            <a:endParaRPr lang="en-US" dirty="0"/>
          </a:p>
        </p:txBody>
      </p:sp>
      <p:sp>
        <p:nvSpPr>
          <p:cNvPr id="6" name="Rectangle 5">
            <a:extLst>
              <a:ext uri="{FF2B5EF4-FFF2-40B4-BE49-F238E27FC236}">
                <a16:creationId xmlns:a16="http://schemas.microsoft.com/office/drawing/2014/main" id="{B6200CAC-E088-B860-7583-FD8690517D74}"/>
              </a:ext>
            </a:extLst>
          </p:cNvPr>
          <p:cNvSpPr/>
          <p:nvPr/>
        </p:nvSpPr>
        <p:spPr>
          <a:xfrm>
            <a:off x="442062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0CB373-177F-5CFA-DD90-995221C8C8AE}"/>
              </a:ext>
            </a:extLst>
          </p:cNvPr>
          <p:cNvSpPr/>
          <p:nvPr/>
        </p:nvSpPr>
        <p:spPr>
          <a:xfrm>
            <a:off x="8003058"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Signs</a:t>
            </a:r>
            <a:endParaRPr lang="en-US" dirty="0"/>
          </a:p>
        </p:txBody>
      </p:sp>
      <p:sp>
        <p:nvSpPr>
          <p:cNvPr id="8" name="Rectangle 7">
            <a:extLst>
              <a:ext uri="{FF2B5EF4-FFF2-40B4-BE49-F238E27FC236}">
                <a16:creationId xmlns:a16="http://schemas.microsoft.com/office/drawing/2014/main" id="{029BBEB0-E8F7-E6C2-8E55-78DCCFC68AE1}"/>
              </a:ext>
            </a:extLst>
          </p:cNvPr>
          <p:cNvSpPr/>
          <p:nvPr/>
        </p:nvSpPr>
        <p:spPr>
          <a:xfrm>
            <a:off x="8003057"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F3EBC4-0E8E-8E0E-56C1-E691845CC678}"/>
              </a:ext>
            </a:extLst>
          </p:cNvPr>
          <p:cNvSpPr txBox="1"/>
          <p:nvPr/>
        </p:nvSpPr>
        <p:spPr>
          <a:xfrm>
            <a:off x="962796" y="2794683"/>
            <a:ext cx="310154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Intentional verbal / non-verbal action against another, regardless of resultant harm</a:t>
            </a:r>
          </a:p>
          <a:p>
            <a:endParaRPr lang="en-US" sz="1600" dirty="0"/>
          </a:p>
        </p:txBody>
      </p:sp>
      <p:sp>
        <p:nvSpPr>
          <p:cNvPr id="11" name="TextBox 10">
            <a:extLst>
              <a:ext uri="{FF2B5EF4-FFF2-40B4-BE49-F238E27FC236}">
                <a16:creationId xmlns:a16="http://schemas.microsoft.com/office/drawing/2014/main" id="{AB03F7EE-8CEA-CB64-EC5A-098133C05FB5}"/>
              </a:ext>
            </a:extLst>
          </p:cNvPr>
          <p:cNvSpPr txBox="1"/>
          <p:nvPr/>
        </p:nvSpPr>
        <p:spPr>
          <a:xfrm>
            <a:off x="4545226" y="2794683"/>
            <a:ext cx="31015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Berating, harassing, intimidating, threatening action or inaction, infantilizing, isolating, manipulating, cursing</a:t>
            </a:r>
          </a:p>
          <a:p>
            <a:endParaRPr lang="en-US" sz="1600" dirty="0"/>
          </a:p>
        </p:txBody>
      </p:sp>
      <p:sp>
        <p:nvSpPr>
          <p:cNvPr id="13" name="TextBox 12">
            <a:extLst>
              <a:ext uri="{FF2B5EF4-FFF2-40B4-BE49-F238E27FC236}">
                <a16:creationId xmlns:a16="http://schemas.microsoft.com/office/drawing/2014/main" id="{580F0779-9782-1F99-EB64-2219C59B824A}"/>
              </a:ext>
            </a:extLst>
          </p:cNvPr>
          <p:cNvSpPr txBox="1"/>
          <p:nvPr/>
        </p:nvSpPr>
        <p:spPr>
          <a:xfrm>
            <a:off x="8150307" y="2794683"/>
            <a:ext cx="305624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Changes in: behavior, mood, self-care, socialization, self-esteem, outlook</a:t>
            </a:r>
          </a:p>
        </p:txBody>
      </p:sp>
    </p:spTree>
    <p:extLst>
      <p:ext uri="{BB962C8B-B14F-4D97-AF65-F5344CB8AC3E}">
        <p14:creationId xmlns:p14="http://schemas.microsoft.com/office/powerpoint/2010/main" val="143788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Caregiver Neglect and Abandonment</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Definition</a:t>
            </a:r>
            <a:endParaRPr lang="en-US" dirty="0"/>
          </a:p>
        </p:txBody>
      </p:sp>
      <p:sp>
        <p:nvSpPr>
          <p:cNvPr id="4" name="Rectangle 3">
            <a:extLst>
              <a:ext uri="{FF2B5EF4-FFF2-40B4-BE49-F238E27FC236}">
                <a16:creationId xmlns:a16="http://schemas.microsoft.com/office/drawing/2014/main" id="{AE85E3EC-31CF-DD60-B945-C93E85A57B6D}"/>
              </a:ext>
            </a:extLst>
          </p:cNvPr>
          <p:cNvSpPr/>
          <p:nvPr/>
        </p:nvSpPr>
        <p:spPr>
          <a:xfrm>
            <a:off x="83819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0F2ECB-CA6E-70C4-4ECC-4C6152F537A0}"/>
              </a:ext>
            </a:extLst>
          </p:cNvPr>
          <p:cNvSpPr/>
          <p:nvPr/>
        </p:nvSpPr>
        <p:spPr>
          <a:xfrm>
            <a:off x="4420629"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Examples</a:t>
            </a:r>
            <a:endParaRPr lang="en-US" dirty="0"/>
          </a:p>
        </p:txBody>
      </p:sp>
      <p:sp>
        <p:nvSpPr>
          <p:cNvPr id="6" name="Rectangle 5">
            <a:extLst>
              <a:ext uri="{FF2B5EF4-FFF2-40B4-BE49-F238E27FC236}">
                <a16:creationId xmlns:a16="http://schemas.microsoft.com/office/drawing/2014/main" id="{B6200CAC-E088-B860-7583-FD8690517D74}"/>
              </a:ext>
            </a:extLst>
          </p:cNvPr>
          <p:cNvSpPr/>
          <p:nvPr/>
        </p:nvSpPr>
        <p:spPr>
          <a:xfrm>
            <a:off x="442062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0CB373-177F-5CFA-DD90-995221C8C8AE}"/>
              </a:ext>
            </a:extLst>
          </p:cNvPr>
          <p:cNvSpPr/>
          <p:nvPr/>
        </p:nvSpPr>
        <p:spPr>
          <a:xfrm>
            <a:off x="8003058"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Signs</a:t>
            </a:r>
            <a:endParaRPr lang="en-US" dirty="0"/>
          </a:p>
        </p:txBody>
      </p:sp>
      <p:sp>
        <p:nvSpPr>
          <p:cNvPr id="8" name="Rectangle 7">
            <a:extLst>
              <a:ext uri="{FF2B5EF4-FFF2-40B4-BE49-F238E27FC236}">
                <a16:creationId xmlns:a16="http://schemas.microsoft.com/office/drawing/2014/main" id="{029BBEB0-E8F7-E6C2-8E55-78DCCFC68AE1}"/>
              </a:ext>
            </a:extLst>
          </p:cNvPr>
          <p:cNvSpPr/>
          <p:nvPr/>
        </p:nvSpPr>
        <p:spPr>
          <a:xfrm>
            <a:off x="8003057"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F3EBC4-0E8E-8E0E-56C1-E691845CC678}"/>
              </a:ext>
            </a:extLst>
          </p:cNvPr>
          <p:cNvSpPr txBox="1"/>
          <p:nvPr/>
        </p:nvSpPr>
        <p:spPr>
          <a:xfrm>
            <a:off x="962796" y="2794683"/>
            <a:ext cx="310154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Not fulfilling care obligations of another resulting in risk of or actual harm, regardless of intent</a:t>
            </a:r>
          </a:p>
          <a:p>
            <a:endParaRPr lang="en-US" sz="1600" dirty="0"/>
          </a:p>
        </p:txBody>
      </p:sp>
      <p:sp>
        <p:nvSpPr>
          <p:cNvPr id="11" name="TextBox 10">
            <a:extLst>
              <a:ext uri="{FF2B5EF4-FFF2-40B4-BE49-F238E27FC236}">
                <a16:creationId xmlns:a16="http://schemas.microsoft.com/office/drawing/2014/main" id="{AB03F7EE-8CEA-CB64-EC5A-098133C05FB5}"/>
              </a:ext>
            </a:extLst>
          </p:cNvPr>
          <p:cNvSpPr txBox="1"/>
          <p:nvPr/>
        </p:nvSpPr>
        <p:spPr>
          <a:xfrm>
            <a:off x="4545226" y="2794683"/>
            <a:ext cx="31015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Preventing appropriate access to food, water, clothing, shelter, healthcare, hygiene, physical aids, safety; leaving unattended</a:t>
            </a:r>
          </a:p>
          <a:p>
            <a:endParaRPr lang="en-US" sz="1600" dirty="0"/>
          </a:p>
        </p:txBody>
      </p:sp>
      <p:sp>
        <p:nvSpPr>
          <p:cNvPr id="13" name="TextBox 12">
            <a:extLst>
              <a:ext uri="{FF2B5EF4-FFF2-40B4-BE49-F238E27FC236}">
                <a16:creationId xmlns:a16="http://schemas.microsoft.com/office/drawing/2014/main" id="{580F0779-9782-1F99-EB64-2219C59B824A}"/>
              </a:ext>
            </a:extLst>
          </p:cNvPr>
          <p:cNvSpPr txBox="1"/>
          <p:nvPr/>
        </p:nvSpPr>
        <p:spPr>
          <a:xfrm>
            <a:off x="8150307" y="2794683"/>
            <a:ext cx="3056240"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Stockholm Syndrome/clinginess to caregiver, healthcare distrust, treatment plan interference, financial dependence, troublesome caregiver personal history, isolating, severe punishments, infantilizing, manipulations</a:t>
            </a:r>
          </a:p>
        </p:txBody>
      </p:sp>
    </p:spTree>
    <p:extLst>
      <p:ext uri="{BB962C8B-B14F-4D97-AF65-F5344CB8AC3E}">
        <p14:creationId xmlns:p14="http://schemas.microsoft.com/office/powerpoint/2010/main" val="227703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BD59-AFD5-A5D9-06A6-55B19A0B6FD8}"/>
              </a:ext>
            </a:extLst>
          </p:cNvPr>
          <p:cNvSpPr>
            <a:spLocks noGrp="1"/>
          </p:cNvSpPr>
          <p:nvPr>
            <p:ph type="title"/>
          </p:nvPr>
        </p:nvSpPr>
        <p:spPr>
          <a:ln>
            <a:solidFill>
              <a:schemeClr val="tx1"/>
            </a:solidFill>
          </a:ln>
        </p:spPr>
        <p:txBody>
          <a:bodyPr/>
          <a:lstStyle/>
          <a:p>
            <a:pPr algn="ctr"/>
            <a:r>
              <a:rPr lang="en-US" dirty="0"/>
              <a:t>Financial or Economic Abuse / Exploitation </a:t>
            </a:r>
          </a:p>
        </p:txBody>
      </p:sp>
      <p:sp>
        <p:nvSpPr>
          <p:cNvPr id="3" name="Rectangle 2">
            <a:extLst>
              <a:ext uri="{FF2B5EF4-FFF2-40B4-BE49-F238E27FC236}">
                <a16:creationId xmlns:a16="http://schemas.microsoft.com/office/drawing/2014/main" id="{A17161C2-DC2A-409D-8321-3F700D728D8F}"/>
              </a:ext>
            </a:extLst>
          </p:cNvPr>
          <p:cNvSpPr/>
          <p:nvPr/>
        </p:nvSpPr>
        <p:spPr>
          <a:xfrm>
            <a:off x="838200" y="1853514"/>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Definition</a:t>
            </a:r>
            <a:endParaRPr lang="en-US" dirty="0"/>
          </a:p>
        </p:txBody>
      </p:sp>
      <p:sp>
        <p:nvSpPr>
          <p:cNvPr id="4" name="Rectangle 3">
            <a:extLst>
              <a:ext uri="{FF2B5EF4-FFF2-40B4-BE49-F238E27FC236}">
                <a16:creationId xmlns:a16="http://schemas.microsoft.com/office/drawing/2014/main" id="{AE85E3EC-31CF-DD60-B945-C93E85A57B6D}"/>
              </a:ext>
            </a:extLst>
          </p:cNvPr>
          <p:cNvSpPr/>
          <p:nvPr/>
        </p:nvSpPr>
        <p:spPr>
          <a:xfrm>
            <a:off x="83819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0F2ECB-CA6E-70C4-4ECC-4C6152F537A0}"/>
              </a:ext>
            </a:extLst>
          </p:cNvPr>
          <p:cNvSpPr/>
          <p:nvPr/>
        </p:nvSpPr>
        <p:spPr>
          <a:xfrm>
            <a:off x="4420629"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Examples</a:t>
            </a:r>
            <a:endParaRPr lang="en-US" dirty="0"/>
          </a:p>
        </p:txBody>
      </p:sp>
      <p:sp>
        <p:nvSpPr>
          <p:cNvPr id="6" name="Rectangle 5">
            <a:extLst>
              <a:ext uri="{FF2B5EF4-FFF2-40B4-BE49-F238E27FC236}">
                <a16:creationId xmlns:a16="http://schemas.microsoft.com/office/drawing/2014/main" id="{B6200CAC-E088-B860-7583-FD8690517D74}"/>
              </a:ext>
            </a:extLst>
          </p:cNvPr>
          <p:cNvSpPr/>
          <p:nvPr/>
        </p:nvSpPr>
        <p:spPr>
          <a:xfrm>
            <a:off x="4420629"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0CB373-177F-5CFA-DD90-995221C8C8AE}"/>
              </a:ext>
            </a:extLst>
          </p:cNvPr>
          <p:cNvSpPr/>
          <p:nvPr/>
        </p:nvSpPr>
        <p:spPr>
          <a:xfrm>
            <a:off x="8003058" y="1853513"/>
            <a:ext cx="3350741" cy="5807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Signs</a:t>
            </a:r>
            <a:endParaRPr lang="en-US" dirty="0"/>
          </a:p>
        </p:txBody>
      </p:sp>
      <p:sp>
        <p:nvSpPr>
          <p:cNvPr id="8" name="Rectangle 7">
            <a:extLst>
              <a:ext uri="{FF2B5EF4-FFF2-40B4-BE49-F238E27FC236}">
                <a16:creationId xmlns:a16="http://schemas.microsoft.com/office/drawing/2014/main" id="{029BBEB0-E8F7-E6C2-8E55-78DCCFC68AE1}"/>
              </a:ext>
            </a:extLst>
          </p:cNvPr>
          <p:cNvSpPr/>
          <p:nvPr/>
        </p:nvSpPr>
        <p:spPr>
          <a:xfrm>
            <a:off x="8003057" y="2597105"/>
            <a:ext cx="3350741" cy="379133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F3EBC4-0E8E-8E0E-56C1-E691845CC678}"/>
              </a:ext>
            </a:extLst>
          </p:cNvPr>
          <p:cNvSpPr txBox="1"/>
          <p:nvPr/>
        </p:nvSpPr>
        <p:spPr>
          <a:xfrm>
            <a:off x="962796" y="2794683"/>
            <a:ext cx="310154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Intentional improper or illegal use of another’s funds, assets, property, resources, belongings, regardless of resultant harm</a:t>
            </a:r>
          </a:p>
          <a:p>
            <a:endParaRPr lang="en-US" sz="1600" dirty="0"/>
          </a:p>
        </p:txBody>
      </p:sp>
      <p:sp>
        <p:nvSpPr>
          <p:cNvPr id="11" name="TextBox 10">
            <a:extLst>
              <a:ext uri="{FF2B5EF4-FFF2-40B4-BE49-F238E27FC236}">
                <a16:creationId xmlns:a16="http://schemas.microsoft.com/office/drawing/2014/main" id="{AB03F7EE-8CEA-CB64-EC5A-098133C05FB5}"/>
              </a:ext>
            </a:extLst>
          </p:cNvPr>
          <p:cNvSpPr txBox="1"/>
          <p:nvPr/>
        </p:nvSpPr>
        <p:spPr>
          <a:xfrm>
            <a:off x="4545226" y="2794683"/>
            <a:ext cx="3101545"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Stealing, forgery, “skimming”, contractual coercion / alteration, unwanted POA, scams, fraud, threats of fiscal ruin, age-/disability-targeted financial manipulation, new lines of credit / loans</a:t>
            </a:r>
          </a:p>
          <a:p>
            <a:endParaRPr lang="en-US" sz="2300" dirty="0"/>
          </a:p>
        </p:txBody>
      </p:sp>
      <p:sp>
        <p:nvSpPr>
          <p:cNvPr id="13" name="TextBox 12">
            <a:extLst>
              <a:ext uri="{FF2B5EF4-FFF2-40B4-BE49-F238E27FC236}">
                <a16:creationId xmlns:a16="http://schemas.microsoft.com/office/drawing/2014/main" id="{580F0779-9782-1F99-EB64-2219C59B824A}"/>
              </a:ext>
            </a:extLst>
          </p:cNvPr>
          <p:cNvSpPr txBox="1"/>
          <p:nvPr/>
        </p:nvSpPr>
        <p:spPr>
          <a:xfrm>
            <a:off x="8150307" y="2794683"/>
            <a:ext cx="305624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New/changed: self-care, legal documents, “friends” or “partners”, spending habits, credit score, POA, property ownership, missing items</a:t>
            </a:r>
          </a:p>
        </p:txBody>
      </p:sp>
    </p:spTree>
    <p:extLst>
      <p:ext uri="{BB962C8B-B14F-4D97-AF65-F5344CB8AC3E}">
        <p14:creationId xmlns:p14="http://schemas.microsoft.com/office/powerpoint/2010/main" val="527337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2|1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0dcb9c-9d51-4816-9342-90cb34db8801" xsi:nil="true"/>
    <lcf76f155ced4ddcb4097134ff3c332f xmlns="7cc32ea2-5b6a-447d-83df-742099dec5ea">
      <Terms xmlns="http://schemas.microsoft.com/office/infopath/2007/PartnerControls"/>
    </lcf76f155ced4ddcb4097134ff3c332f>
    <Emails xmlns="7cc32ea2-5b6a-447d-83df-742099dec5ea" xsi:nil="true"/>
    <Numbers xmlns="7cc32ea2-5b6a-447d-83df-742099dec5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0704582A25540ADFB18E71BA6AD95" ma:contentTypeVersion="12" ma:contentTypeDescription="Create a new document." ma:contentTypeScope="" ma:versionID="96a548541f0a0670f0d936c255bf210d">
  <xsd:schema xmlns:xsd="http://www.w3.org/2001/XMLSchema" xmlns:xs="http://www.w3.org/2001/XMLSchema" xmlns:p="http://schemas.microsoft.com/office/2006/metadata/properties" xmlns:ns2="7cc32ea2-5b6a-447d-83df-742099dec5ea" xmlns:ns3="ae0dcb9c-9d51-4816-9342-90cb34db8801" targetNamespace="http://schemas.microsoft.com/office/2006/metadata/properties" ma:root="true" ma:fieldsID="dea72a89ad6a913218afea447898aa5f" ns2:_="" ns3:_="">
    <xsd:import namespace="7cc32ea2-5b6a-447d-83df-742099dec5ea"/>
    <xsd:import namespace="ae0dcb9c-9d51-4816-9342-90cb34db880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Emails" minOccurs="0"/>
                <xsd:element ref="ns3:SharedWithUsers" minOccurs="0"/>
                <xsd:element ref="ns3:SharedWithDetails" minOccurs="0"/>
                <xsd:element ref="ns2:Numb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c32ea2-5b6a-447d-83df-742099dec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Emails" ma:index="16" nillable="true" ma:displayName="Emails" ma:format="Dropdown" ma:internalName="Emails">
      <xsd:simpleType>
        <xsd:restriction base="dms:Text">
          <xsd:maxLength value="255"/>
        </xsd:restriction>
      </xsd:simpleType>
    </xsd:element>
    <xsd:element name="Numbers" ma:index="19" nillable="true" ma:displayName="Numbers" ma:format="Dropdown" ma:internalName="Number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0dcb9c-9d51-4816-9342-90cb34db880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23cb1b-1f0f-4ab9-8136-4e7d586ebe8f}" ma:internalName="TaxCatchAll" ma:showField="CatchAllData" ma:web="ae0dcb9c-9d51-4816-9342-90cb34db880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637FA-A938-4197-A336-9F4C862912D7}">
  <ds:schemaRefs>
    <ds:schemaRef ds:uri="http://schemas.microsoft.com/office/infopath/2007/PartnerControls"/>
    <ds:schemaRef ds:uri="http://schemas.microsoft.com/office/2006/documentManagement/types"/>
    <ds:schemaRef ds:uri="http://schemas.openxmlformats.org/package/2006/metadata/core-properties"/>
    <ds:schemaRef ds:uri="75511cfb-4e3b-435e-8706-c6f93b8002c9"/>
    <ds:schemaRef ds:uri="364074ff-c25d-4306-ae08-3c632f430234"/>
    <ds:schemaRef ds:uri="http://purl.org/dc/terms/"/>
    <ds:schemaRef ds:uri="http://schemas.microsoft.com/office/2006/metadata/properties"/>
    <ds:schemaRef ds:uri="http://purl.org/dc/dcmitype/"/>
    <ds:schemaRef ds:uri="http://www.w3.org/XML/1998/namespace"/>
    <ds:schemaRef ds:uri="http://purl.org/dc/elements/1.1/"/>
    <ds:schemaRef ds:uri="ae0dcb9c-9d51-4816-9342-90cb34db8801"/>
    <ds:schemaRef ds:uri="7cc32ea2-5b6a-447d-83df-742099dec5ea"/>
  </ds:schemaRefs>
</ds:datastoreItem>
</file>

<file path=customXml/itemProps2.xml><?xml version="1.0" encoding="utf-8"?>
<ds:datastoreItem xmlns:ds="http://schemas.openxmlformats.org/officeDocument/2006/customXml" ds:itemID="{92AC18CC-C540-4118-B419-945959A61AAF}">
  <ds:schemaRefs>
    <ds:schemaRef ds:uri="http://schemas.microsoft.com/sharepoint/v3/contenttype/forms"/>
  </ds:schemaRefs>
</ds:datastoreItem>
</file>

<file path=customXml/itemProps3.xml><?xml version="1.0" encoding="utf-8"?>
<ds:datastoreItem xmlns:ds="http://schemas.openxmlformats.org/officeDocument/2006/customXml" ds:itemID="{50ECDE67-8CD9-4465-861E-581A0C75D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c32ea2-5b6a-447d-83df-742099dec5ea"/>
    <ds:schemaRef ds:uri="ae0dcb9c-9d51-4816-9342-90cb34db8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TotalTime>
  <Words>1641</Words>
  <Application>Microsoft Macintosh PowerPoint</Application>
  <PresentationFormat>Widescreen</PresentationFormat>
  <Paragraphs>221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vt:lpstr>
      <vt:lpstr>Tahoma</vt:lpstr>
      <vt:lpstr>Office Theme</vt:lpstr>
      <vt:lpstr>Elder Mistreatment</vt:lpstr>
      <vt:lpstr>Learning Objectives</vt:lpstr>
      <vt:lpstr>Elder Mistreatment </vt:lpstr>
      <vt:lpstr>PowerPoint Presentation</vt:lpstr>
      <vt:lpstr>Physical Abuse</vt:lpstr>
      <vt:lpstr>Sexual Abuse</vt:lpstr>
      <vt:lpstr>Emotional, Psychological, or Verbal Abuse</vt:lpstr>
      <vt:lpstr>Caregiver Neglect and Abandonment</vt:lpstr>
      <vt:lpstr>Financial or Economic Abuse / Exploitation </vt:lpstr>
      <vt:lpstr>Prevalence and Risk Factors </vt:lpstr>
      <vt:lpstr>Key Facts: Elder Mistreatment in the US</vt:lpstr>
      <vt:lpstr>Other Prevalence-Related Facts</vt:lpstr>
      <vt:lpstr>Risk Factors</vt:lpstr>
      <vt:lpstr>PowerPoint Presentation</vt:lpstr>
      <vt:lpstr>Consequences </vt:lpstr>
      <vt:lpstr>Consequences of Elder Mistreatment</vt:lpstr>
      <vt:lpstr>Differential Mortality</vt:lpstr>
      <vt:lpstr>Reporting</vt:lpstr>
      <vt:lpstr>PowerPoint Presentation</vt:lpstr>
      <vt:lpstr>PowerPoint Presentation</vt:lpstr>
      <vt:lpstr>PowerPoint Presentation</vt:lpstr>
      <vt:lpstr>PowerPoint Presentation</vt:lpstr>
      <vt:lpstr>Tips for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Mistreatment</dc:title>
  <dc:creator>Wasik, Sophia A</dc:creator>
  <cp:lastModifiedBy>Wasik, Sophia A</cp:lastModifiedBy>
  <cp:revision>176</cp:revision>
  <dcterms:created xsi:type="dcterms:W3CDTF">2023-02-10T19:54:50Z</dcterms:created>
  <dcterms:modified xsi:type="dcterms:W3CDTF">2023-07-03T14:44:01Z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0x010100E840704582A25540ADFB18E71BA6AD95</vt:lpwstr>
  </property>
  <property fmtid="{D5CDD505-2E9C-101B-9397-08002B2CF9AE}" pid="3" name="MediaServiceImageTags">
    <vt:lpwstr/>
  </property>
</Properties>
</file>